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omments/comment1.xml" ContentType="application/vnd.openxmlformats-officedocument.presentationml.comment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omments/comment2.xml" ContentType="application/vnd.openxmlformats-officedocument.presentationml.comment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omments/comment3.xml" ContentType="application/vnd.openxmlformats-officedocument.presentationml.comment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omments/comment4.xml" ContentType="application/vnd.openxmlformats-officedocument.presentationml.comments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omments/comment7.xml" ContentType="application/vnd.openxmlformats-officedocument.presentationml.comment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omments/comment8.xml" ContentType="application/vnd.openxmlformats-officedocument.presentationml.comment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notesSlides/notesSlide3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50"/>
  </p:notesMasterIdLst>
  <p:sldIdLst>
    <p:sldId id="265" r:id="rId2"/>
    <p:sldId id="269" r:id="rId3"/>
    <p:sldId id="259" r:id="rId4"/>
    <p:sldId id="333" r:id="rId5"/>
    <p:sldId id="271" r:id="rId6"/>
    <p:sldId id="270" r:id="rId7"/>
    <p:sldId id="273" r:id="rId8"/>
    <p:sldId id="278" r:id="rId9"/>
    <p:sldId id="279" r:id="rId10"/>
    <p:sldId id="272" r:id="rId11"/>
    <p:sldId id="321" r:id="rId12"/>
    <p:sldId id="323" r:id="rId13"/>
    <p:sldId id="322" r:id="rId14"/>
    <p:sldId id="301" r:id="rId15"/>
    <p:sldId id="274" r:id="rId16"/>
    <p:sldId id="302" r:id="rId17"/>
    <p:sldId id="303" r:id="rId18"/>
    <p:sldId id="304" r:id="rId19"/>
    <p:sldId id="305" r:id="rId20"/>
    <p:sldId id="275" r:id="rId21"/>
    <p:sldId id="306" r:id="rId22"/>
    <p:sldId id="307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8" r:id="rId32"/>
    <p:sldId id="317" r:id="rId33"/>
    <p:sldId id="319" r:id="rId34"/>
    <p:sldId id="320" r:id="rId35"/>
    <p:sldId id="291" r:id="rId36"/>
    <p:sldId id="324" r:id="rId37"/>
    <p:sldId id="334" r:id="rId38"/>
    <p:sldId id="336" r:id="rId39"/>
    <p:sldId id="325" r:id="rId40"/>
    <p:sldId id="326" r:id="rId41"/>
    <p:sldId id="335" r:id="rId42"/>
    <p:sldId id="328" r:id="rId43"/>
    <p:sldId id="332" r:id="rId44"/>
    <p:sldId id="293" r:id="rId45"/>
    <p:sldId id="331" r:id="rId46"/>
    <p:sldId id="330" r:id="rId47"/>
    <p:sldId id="298" r:id="rId48"/>
    <p:sldId id="262" r:id="rId4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PO-COMUNICACIONES" initials="C" lastIdx="2" clrIdx="0">
    <p:extLst>
      <p:ext uri="{19B8F6BF-5375-455C-9EA6-DF929625EA0E}">
        <p15:presenceInfo xmlns:p15="http://schemas.microsoft.com/office/powerpoint/2012/main" userId="S::coorcomunicaciones@cpolaya.com.co::48fda73a-b04b-4600-b1af-2746e2c423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2"/>
    <a:srgbClr val="43AC34"/>
    <a:srgbClr val="3191D0"/>
    <a:srgbClr val="8F45C7"/>
    <a:srgbClr val="16C808"/>
    <a:srgbClr val="F8BEF5"/>
    <a:srgbClr val="044E96"/>
    <a:srgbClr val="00CCFF"/>
    <a:srgbClr val="48AD3C"/>
    <a:srgbClr val="0A5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B34B8B-3C79-4391-B566-B9A7F52C0286}" v="45" dt="2021-06-24T22:12:11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7" autoAdjust="0"/>
    <p:restoredTop sz="93321" autoAdjust="0"/>
  </p:normalViewPr>
  <p:slideViewPr>
    <p:cSldViewPr snapToGrid="0">
      <p:cViewPr varScale="1">
        <p:scale>
          <a:sx n="84" d="100"/>
          <a:sy n="84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unicaciones CPO" userId="S::coorcomunicaciones@cpolaya.com.co::48fda73a-b04b-4600-b1af-2746e2c423df" providerId="AD" clId="Web-{246DC19F-E07F-0000-9F6C-107F27C5D635}"/>
    <pc:docChg chg="modSld">
      <pc:chgData name="Comunicaciones CPO" userId="S::coorcomunicaciones@cpolaya.com.co::48fda73a-b04b-4600-b1af-2746e2c423df" providerId="AD" clId="Web-{246DC19F-E07F-0000-9F6C-107F27C5D635}" dt="2021-04-24T16:14:17.755" v="17" actId="1076"/>
      <pc:docMkLst>
        <pc:docMk/>
      </pc:docMkLst>
      <pc:sldChg chg="addSp delSp modSp">
        <pc:chgData name="Comunicaciones CPO" userId="S::coorcomunicaciones@cpolaya.com.co::48fda73a-b04b-4600-b1af-2746e2c423df" providerId="AD" clId="Web-{246DC19F-E07F-0000-9F6C-107F27C5D635}" dt="2021-04-24T16:14:17.755" v="17" actId="1076"/>
        <pc:sldMkLst>
          <pc:docMk/>
          <pc:sldMk cId="3374420727" sldId="270"/>
        </pc:sldMkLst>
        <pc:spChg chg="mod">
          <ac:chgData name="Comunicaciones CPO" userId="S::coorcomunicaciones@cpolaya.com.co::48fda73a-b04b-4600-b1af-2746e2c423df" providerId="AD" clId="Web-{246DC19F-E07F-0000-9F6C-107F27C5D635}" dt="2021-04-24T16:13:42.472" v="11" actId="14100"/>
          <ac:spMkLst>
            <pc:docMk/>
            <pc:sldMk cId="3374420727" sldId="270"/>
            <ac:spMk id="11" creationId="{C55EF9F0-20FB-4E26-89E9-73A22D02B7E7}"/>
          </ac:spMkLst>
        </pc:spChg>
        <pc:spChg chg="mod">
          <ac:chgData name="Comunicaciones CPO" userId="S::coorcomunicaciones@cpolaya.com.co::48fda73a-b04b-4600-b1af-2746e2c423df" providerId="AD" clId="Web-{246DC19F-E07F-0000-9F6C-107F27C5D635}" dt="2021-04-24T16:11:56.032" v="9" actId="1076"/>
          <ac:spMkLst>
            <pc:docMk/>
            <pc:sldMk cId="3374420727" sldId="270"/>
            <ac:spMk id="15" creationId="{1CDF8D71-54F7-4DF7-8FF7-A7196DF669D8}"/>
          </ac:spMkLst>
        </pc:spChg>
        <pc:spChg chg="add">
          <ac:chgData name="Comunicaciones CPO" userId="S::coorcomunicaciones@cpolaya.com.co::48fda73a-b04b-4600-b1af-2746e2c423df" providerId="AD" clId="Web-{246DC19F-E07F-0000-9F6C-107F27C5D635}" dt="2021-04-24T16:14:02.739" v="13"/>
          <ac:spMkLst>
            <pc:docMk/>
            <pc:sldMk cId="3374420727" sldId="270"/>
            <ac:spMk id="17" creationId="{76A983A0-B32D-4315-8408-DDD127F92ACD}"/>
          </ac:spMkLst>
        </pc:spChg>
        <pc:spChg chg="add mod">
          <ac:chgData name="Comunicaciones CPO" userId="S::coorcomunicaciones@cpolaya.com.co::48fda73a-b04b-4600-b1af-2746e2c423df" providerId="AD" clId="Web-{246DC19F-E07F-0000-9F6C-107F27C5D635}" dt="2021-04-24T16:14:17.755" v="17" actId="1076"/>
          <ac:spMkLst>
            <pc:docMk/>
            <pc:sldMk cId="3374420727" sldId="270"/>
            <ac:spMk id="18" creationId="{0DD3657E-02A0-40F7-A3BB-F4A425ECAC22}"/>
          </ac:spMkLst>
        </pc:spChg>
        <pc:spChg chg="mod">
          <ac:chgData name="Comunicaciones CPO" userId="S::coorcomunicaciones@cpolaya.com.co::48fda73a-b04b-4600-b1af-2746e2c423df" providerId="AD" clId="Web-{246DC19F-E07F-0000-9F6C-107F27C5D635}" dt="2021-04-24T16:10:54.358" v="3" actId="20577"/>
          <ac:spMkLst>
            <pc:docMk/>
            <pc:sldMk cId="3374420727" sldId="270"/>
            <ac:spMk id="19" creationId="{C47B140F-AA0F-4DE3-BF7D-FF5B8097D9DB}"/>
          </ac:spMkLst>
        </pc:spChg>
        <pc:grpChg chg="add del">
          <ac:chgData name="Comunicaciones CPO" userId="S::coorcomunicaciones@cpolaya.com.co::48fda73a-b04b-4600-b1af-2746e2c423df" providerId="AD" clId="Web-{246DC19F-E07F-0000-9F6C-107F27C5D635}" dt="2021-04-24T16:14:14.551" v="16"/>
          <ac:grpSpMkLst>
            <pc:docMk/>
            <pc:sldMk cId="3374420727" sldId="270"/>
            <ac:grpSpMk id="8" creationId="{3FDAFCE0-43C5-4090-A765-C55476BE693B}"/>
          </ac:grpSpMkLst>
        </pc:grpChg>
        <pc:grpChg chg="add">
          <ac:chgData name="Comunicaciones CPO" userId="S::coorcomunicaciones@cpolaya.com.co::48fda73a-b04b-4600-b1af-2746e2c423df" providerId="AD" clId="Web-{246DC19F-E07F-0000-9F6C-107F27C5D635}" dt="2021-04-24T16:14:02.739" v="13"/>
          <ac:grpSpMkLst>
            <pc:docMk/>
            <pc:sldMk cId="3374420727" sldId="270"/>
            <ac:grpSpMk id="16" creationId="{08CB5FB1-0232-4C30-AB7E-A4B537877898}"/>
          </ac:grpSpMkLst>
        </pc:grpChg>
        <pc:grpChg chg="del mod">
          <ac:chgData name="Comunicaciones CPO" userId="S::coorcomunicaciones@cpolaya.com.co::48fda73a-b04b-4600-b1af-2746e2c423df" providerId="AD" clId="Web-{246DC19F-E07F-0000-9F6C-107F27C5D635}" dt="2021-04-24T16:13:50.066" v="12"/>
          <ac:grpSpMkLst>
            <pc:docMk/>
            <pc:sldMk cId="3374420727" sldId="270"/>
            <ac:grpSpMk id="20" creationId="{2F490D22-BBCB-4B5E-9F91-D2DA3CED80CA}"/>
          </ac:grpSpMkLst>
        </pc:grpChg>
      </pc:sldChg>
    </pc:docChg>
  </pc:docChgLst>
  <pc:docChgLst>
    <pc:chgData name="Comunicaciones CPO" userId="48fda73a-b04b-4600-b1af-2746e2c423df" providerId="ADAL" clId="{4AFFF0F5-869B-4758-90BB-D80D35068EE2}"/>
    <pc:docChg chg="undo redo custSel addSld delSld modSld">
      <pc:chgData name="Comunicaciones CPO" userId="48fda73a-b04b-4600-b1af-2746e2c423df" providerId="ADAL" clId="{4AFFF0F5-869B-4758-90BB-D80D35068EE2}" dt="2021-05-24T17:25:51.312" v="9729" actId="20577"/>
      <pc:docMkLst>
        <pc:docMk/>
      </pc:docMkLst>
      <pc:sldChg chg="modSp mod">
        <pc:chgData name="Comunicaciones CPO" userId="48fda73a-b04b-4600-b1af-2746e2c423df" providerId="ADAL" clId="{4AFFF0F5-869B-4758-90BB-D80D35068EE2}" dt="2021-04-26T16:04:04.740" v="6814" actId="12"/>
        <pc:sldMkLst>
          <pc:docMk/>
          <pc:sldMk cId="1206938260" sldId="259"/>
        </pc:sldMkLst>
        <pc:spChg chg="mod">
          <ac:chgData name="Comunicaciones CPO" userId="48fda73a-b04b-4600-b1af-2746e2c423df" providerId="ADAL" clId="{4AFFF0F5-869B-4758-90BB-D80D35068EE2}" dt="2021-04-26T16:04:04.740" v="6814" actId="12"/>
          <ac:spMkLst>
            <pc:docMk/>
            <pc:sldMk cId="1206938260" sldId="259"/>
            <ac:spMk id="5" creationId="{00000000-0000-0000-0000-000000000000}"/>
          </ac:spMkLst>
        </pc:spChg>
      </pc:sldChg>
      <pc:sldChg chg="addSp delSp modSp mod">
        <pc:chgData name="Comunicaciones CPO" userId="48fda73a-b04b-4600-b1af-2746e2c423df" providerId="ADAL" clId="{4AFFF0F5-869B-4758-90BB-D80D35068EE2}" dt="2021-04-24T17:08:58.415" v="5887" actId="14100"/>
        <pc:sldMkLst>
          <pc:docMk/>
          <pc:sldMk cId="3374420727" sldId="270"/>
        </pc:sldMkLst>
        <pc:spChg chg="del mod">
          <ac:chgData name="Comunicaciones CPO" userId="48fda73a-b04b-4600-b1af-2746e2c423df" providerId="ADAL" clId="{4AFFF0F5-869B-4758-90BB-D80D35068EE2}" dt="2021-04-23T17:52:37.661" v="3767" actId="478"/>
          <ac:spMkLst>
            <pc:docMk/>
            <pc:sldMk cId="3374420727" sldId="270"/>
            <ac:spMk id="7" creationId="{727BC9AC-F93D-414A-8339-ED4D2C304230}"/>
          </ac:spMkLst>
        </pc:spChg>
        <pc:spChg chg="del mod">
          <ac:chgData name="Comunicaciones CPO" userId="48fda73a-b04b-4600-b1af-2746e2c423df" providerId="ADAL" clId="{4AFFF0F5-869B-4758-90BB-D80D35068EE2}" dt="2021-04-23T17:55:56.099" v="3822" actId="478"/>
          <ac:spMkLst>
            <pc:docMk/>
            <pc:sldMk cId="3374420727" sldId="270"/>
            <ac:spMk id="9" creationId="{71ADA2A1-9485-48C0-8ACA-41781F9AEBED}"/>
          </ac:spMkLst>
        </pc:spChg>
        <pc:spChg chg="mod">
          <ac:chgData name="Comunicaciones CPO" userId="48fda73a-b04b-4600-b1af-2746e2c423df" providerId="ADAL" clId="{4AFFF0F5-869B-4758-90BB-D80D35068EE2}" dt="2021-04-23T17:53:30.585" v="3784" actId="403"/>
          <ac:spMkLst>
            <pc:docMk/>
            <pc:sldMk cId="3374420727" sldId="270"/>
            <ac:spMk id="10" creationId="{2B32B7FA-D524-466C-8A91-38DCD86F4E92}"/>
          </ac:spMkLst>
        </pc:spChg>
        <pc:spChg chg="mod">
          <ac:chgData name="Comunicaciones CPO" userId="48fda73a-b04b-4600-b1af-2746e2c423df" providerId="ADAL" clId="{4AFFF0F5-869B-4758-90BB-D80D35068EE2}" dt="2021-04-24T17:08:02.068" v="5870" actId="14100"/>
          <ac:spMkLst>
            <pc:docMk/>
            <pc:sldMk cId="3374420727" sldId="270"/>
            <ac:spMk id="11" creationId="{C55EF9F0-20FB-4E26-89E9-73A22D02B7E7}"/>
          </ac:spMkLst>
        </pc:spChg>
        <pc:spChg chg="mod">
          <ac:chgData name="Comunicaciones CPO" userId="48fda73a-b04b-4600-b1af-2746e2c423df" providerId="ADAL" clId="{4AFFF0F5-869B-4758-90BB-D80D35068EE2}" dt="2021-04-23T17:53:21.886" v="3782" actId="403"/>
          <ac:spMkLst>
            <pc:docMk/>
            <pc:sldMk cId="3374420727" sldId="270"/>
            <ac:spMk id="13" creationId="{646A05A2-CE35-4052-A959-393A1F340176}"/>
          </ac:spMkLst>
        </pc:spChg>
        <pc:spChg chg="mod">
          <ac:chgData name="Comunicaciones CPO" userId="48fda73a-b04b-4600-b1af-2746e2c423df" providerId="ADAL" clId="{4AFFF0F5-869B-4758-90BB-D80D35068EE2}" dt="2021-04-24T17:08:27.581" v="5875" actId="1076"/>
          <ac:spMkLst>
            <pc:docMk/>
            <pc:sldMk cId="3374420727" sldId="270"/>
            <ac:spMk id="14" creationId="{5CF924FF-6CBD-4CEC-9F57-25FFD91D9DE7}"/>
          </ac:spMkLst>
        </pc:spChg>
        <pc:spChg chg="add mod">
          <ac:chgData name="Comunicaciones CPO" userId="48fda73a-b04b-4600-b1af-2746e2c423df" providerId="ADAL" clId="{4AFFF0F5-869B-4758-90BB-D80D35068EE2}" dt="2021-04-23T17:57:47.365" v="3832" actId="1076"/>
          <ac:spMkLst>
            <pc:docMk/>
            <pc:sldMk cId="3374420727" sldId="270"/>
            <ac:spMk id="15" creationId="{1CDF8D71-54F7-4DF7-8FF7-A7196DF669D8}"/>
          </ac:spMkLst>
        </pc:spChg>
        <pc:spChg chg="add del mod">
          <ac:chgData name="Comunicaciones CPO" userId="48fda73a-b04b-4600-b1af-2746e2c423df" providerId="ADAL" clId="{4AFFF0F5-869B-4758-90BB-D80D35068EE2}" dt="2021-04-23T17:54:27.619" v="3795" actId="478"/>
          <ac:spMkLst>
            <pc:docMk/>
            <pc:sldMk cId="3374420727" sldId="270"/>
            <ac:spMk id="16" creationId="{81EA1376-E78D-482A-A024-04CFFFD7D94C}"/>
          </ac:spMkLst>
        </pc:spChg>
        <pc:spChg chg="add del mod">
          <ac:chgData name="Comunicaciones CPO" userId="48fda73a-b04b-4600-b1af-2746e2c423df" providerId="ADAL" clId="{4AFFF0F5-869B-4758-90BB-D80D35068EE2}" dt="2021-04-23T17:54:31.252" v="3797" actId="478"/>
          <ac:spMkLst>
            <pc:docMk/>
            <pc:sldMk cId="3374420727" sldId="270"/>
            <ac:spMk id="17" creationId="{F6FD167E-3FBA-421A-96A6-D4F981CA53E2}"/>
          </ac:spMkLst>
        </pc:spChg>
        <pc:spChg chg="add del mod">
          <ac:chgData name="Comunicaciones CPO" userId="48fda73a-b04b-4600-b1af-2746e2c423df" providerId="ADAL" clId="{4AFFF0F5-869B-4758-90BB-D80D35068EE2}" dt="2021-04-23T17:54:33.149" v="3799" actId="478"/>
          <ac:spMkLst>
            <pc:docMk/>
            <pc:sldMk cId="3374420727" sldId="270"/>
            <ac:spMk id="18" creationId="{5A9F8BF2-A703-4242-B00B-AA693C5635C0}"/>
          </ac:spMkLst>
        </pc:spChg>
        <pc:spChg chg="add mod">
          <ac:chgData name="Comunicaciones CPO" userId="48fda73a-b04b-4600-b1af-2746e2c423df" providerId="ADAL" clId="{4AFFF0F5-869B-4758-90BB-D80D35068EE2}" dt="2021-04-24T17:08:58.415" v="5887" actId="14100"/>
          <ac:spMkLst>
            <pc:docMk/>
            <pc:sldMk cId="3374420727" sldId="270"/>
            <ac:spMk id="19" creationId="{C47B140F-AA0F-4DE3-BF7D-FF5B8097D9DB}"/>
          </ac:spMkLst>
        </pc:spChg>
        <pc:spChg chg="mod">
          <ac:chgData name="Comunicaciones CPO" userId="48fda73a-b04b-4600-b1af-2746e2c423df" providerId="ADAL" clId="{4AFFF0F5-869B-4758-90BB-D80D35068EE2}" dt="2021-04-23T17:58:50.529" v="3848" actId="207"/>
          <ac:spMkLst>
            <pc:docMk/>
            <pc:sldMk cId="3374420727" sldId="270"/>
            <ac:spMk id="21" creationId="{B1606874-CBCB-4221-97D6-EF27E0DBC920}"/>
          </ac:spMkLst>
        </pc:spChg>
        <pc:spChg chg="mod">
          <ac:chgData name="Comunicaciones CPO" userId="48fda73a-b04b-4600-b1af-2746e2c423df" providerId="ADAL" clId="{4AFFF0F5-869B-4758-90BB-D80D35068EE2}" dt="2021-04-23T17:58:50.529" v="3848" actId="207"/>
          <ac:spMkLst>
            <pc:docMk/>
            <pc:sldMk cId="3374420727" sldId="270"/>
            <ac:spMk id="22" creationId="{A8420FA9-92A5-4A9D-9C2F-C441E3E95D0B}"/>
          </ac:spMkLst>
        </pc:spChg>
        <pc:grpChg chg="add mod ord">
          <ac:chgData name="Comunicaciones CPO" userId="48fda73a-b04b-4600-b1af-2746e2c423df" providerId="ADAL" clId="{4AFFF0F5-869B-4758-90BB-D80D35068EE2}" dt="2021-04-24T17:07:48.875" v="5864" actId="14100"/>
          <ac:grpSpMkLst>
            <pc:docMk/>
            <pc:sldMk cId="3374420727" sldId="270"/>
            <ac:grpSpMk id="8" creationId="{3FDAFCE0-43C5-4090-A765-C55476BE693B}"/>
          </ac:grpSpMkLst>
        </pc:grpChg>
        <pc:grpChg chg="add mod ord">
          <ac:chgData name="Comunicaciones CPO" userId="48fda73a-b04b-4600-b1af-2746e2c423df" providerId="ADAL" clId="{4AFFF0F5-869B-4758-90BB-D80D35068EE2}" dt="2021-04-24T17:08:50.424" v="5884" actId="1076"/>
          <ac:grpSpMkLst>
            <pc:docMk/>
            <pc:sldMk cId="3374420727" sldId="270"/>
            <ac:grpSpMk id="12" creationId="{92FE2E9B-45B2-4F51-BC7A-0200ED83E50C}"/>
          </ac:grpSpMkLst>
        </pc:grpChg>
        <pc:grpChg chg="mod">
          <ac:chgData name="Comunicaciones CPO" userId="48fda73a-b04b-4600-b1af-2746e2c423df" providerId="ADAL" clId="{4AFFF0F5-869B-4758-90BB-D80D35068EE2}" dt="2021-04-24T17:08:04.572" v="5871" actId="1076"/>
          <ac:grpSpMkLst>
            <pc:docMk/>
            <pc:sldMk cId="3374420727" sldId="270"/>
            <ac:grpSpMk id="16" creationId="{08CB5FB1-0232-4C30-AB7E-A4B537877898}"/>
          </ac:grpSpMkLst>
        </pc:grpChg>
        <pc:grpChg chg="add mod">
          <ac:chgData name="Comunicaciones CPO" userId="48fda73a-b04b-4600-b1af-2746e2c423df" providerId="ADAL" clId="{4AFFF0F5-869B-4758-90BB-D80D35068EE2}" dt="2021-04-23T17:58:50.529" v="3848" actId="207"/>
          <ac:grpSpMkLst>
            <pc:docMk/>
            <pc:sldMk cId="3374420727" sldId="270"/>
            <ac:grpSpMk id="20" creationId="{2F490D22-BBCB-4B5E-9F91-D2DA3CED80CA}"/>
          </ac:grpSpMkLst>
        </pc:grpChg>
        <pc:picChg chg="mod">
          <ac:chgData name="Comunicaciones CPO" userId="48fda73a-b04b-4600-b1af-2746e2c423df" providerId="ADAL" clId="{4AFFF0F5-869B-4758-90BB-D80D35068EE2}" dt="2021-04-24T17:08:50.424" v="5884" actId="1076"/>
          <ac:picMkLst>
            <pc:docMk/>
            <pc:sldMk cId="3374420727" sldId="270"/>
            <ac:picMk id="6" creationId="{488B06DC-B8D1-48D8-ABE6-FE458B6EDE72}"/>
          </ac:picMkLst>
        </pc:picChg>
        <pc:cxnChg chg="del mod">
          <ac:chgData name="Comunicaciones CPO" userId="48fda73a-b04b-4600-b1af-2746e2c423df" providerId="ADAL" clId="{4AFFF0F5-869B-4758-90BB-D80D35068EE2}" dt="2021-04-23T17:38:36.040" v="3730" actId="478"/>
          <ac:cxnSpMkLst>
            <pc:docMk/>
            <pc:sldMk cId="3374420727" sldId="270"/>
            <ac:cxnSpMk id="4" creationId="{2548EA89-8C5F-4E06-92AD-8E717BCA0792}"/>
          </ac:cxnSpMkLst>
        </pc:cxnChg>
      </pc:sldChg>
      <pc:sldChg chg="modSp mod">
        <pc:chgData name="Comunicaciones CPO" userId="48fda73a-b04b-4600-b1af-2746e2c423df" providerId="ADAL" clId="{4AFFF0F5-869B-4758-90BB-D80D35068EE2}" dt="2021-04-24T17:09:55.337" v="5893" actId="115"/>
        <pc:sldMkLst>
          <pc:docMk/>
          <pc:sldMk cId="1392304554" sldId="272"/>
        </pc:sldMkLst>
        <pc:spChg chg="mod">
          <ac:chgData name="Comunicaciones CPO" userId="48fda73a-b04b-4600-b1af-2746e2c423df" providerId="ADAL" clId="{4AFFF0F5-869B-4758-90BB-D80D35068EE2}" dt="2021-04-24T17:09:55.337" v="5893" actId="115"/>
          <ac:spMkLst>
            <pc:docMk/>
            <pc:sldMk cId="1392304554" sldId="272"/>
            <ac:spMk id="3" creationId="{30994FAE-F4D2-4183-BD70-2A67A225E81D}"/>
          </ac:spMkLst>
        </pc:spChg>
        <pc:spChg chg="mod">
          <ac:chgData name="Comunicaciones CPO" userId="48fda73a-b04b-4600-b1af-2746e2c423df" providerId="ADAL" clId="{4AFFF0F5-869B-4758-90BB-D80D35068EE2}" dt="2021-04-23T18:02:12.479" v="3887" actId="1038"/>
          <ac:spMkLst>
            <pc:docMk/>
            <pc:sldMk cId="1392304554" sldId="272"/>
            <ac:spMk id="6" creationId="{A8E78567-6A06-421A-AB05-94994CC6DD84}"/>
          </ac:spMkLst>
        </pc:spChg>
        <pc:graphicFrameChg chg="mod">
          <ac:chgData name="Comunicaciones CPO" userId="48fda73a-b04b-4600-b1af-2746e2c423df" providerId="ADAL" clId="{4AFFF0F5-869B-4758-90BB-D80D35068EE2}" dt="2021-04-24T17:09:47.504" v="5892" actId="207"/>
          <ac:graphicFrameMkLst>
            <pc:docMk/>
            <pc:sldMk cId="1392304554" sldId="272"/>
            <ac:graphicFrameMk id="7" creationId="{00000000-0000-0000-0000-000000000000}"/>
          </ac:graphicFrameMkLst>
        </pc:graphicFrameChg>
      </pc:sldChg>
      <pc:sldChg chg="modSp mod">
        <pc:chgData name="Comunicaciones CPO" userId="48fda73a-b04b-4600-b1af-2746e2c423df" providerId="ADAL" clId="{4AFFF0F5-869B-4758-90BB-D80D35068EE2}" dt="2021-04-23T18:00:07.458" v="3858" actId="1076"/>
        <pc:sldMkLst>
          <pc:docMk/>
          <pc:sldMk cId="1150700851" sldId="273"/>
        </pc:sldMkLst>
        <pc:spChg chg="mod">
          <ac:chgData name="Comunicaciones CPO" userId="48fda73a-b04b-4600-b1af-2746e2c423df" providerId="ADAL" clId="{4AFFF0F5-869B-4758-90BB-D80D35068EE2}" dt="2021-04-23T18:00:07.458" v="3858" actId="1076"/>
          <ac:spMkLst>
            <pc:docMk/>
            <pc:sldMk cId="1150700851" sldId="273"/>
            <ac:spMk id="5" creationId="{05CC0FA1-D9D1-4B14-8C27-D8042C92BD77}"/>
          </ac:spMkLst>
        </pc:spChg>
        <pc:graphicFrameChg chg="mod">
          <ac:chgData name="Comunicaciones CPO" userId="48fda73a-b04b-4600-b1af-2746e2c423df" providerId="ADAL" clId="{4AFFF0F5-869B-4758-90BB-D80D35068EE2}" dt="2021-04-23T18:00:01.038" v="3857" actId="403"/>
          <ac:graphicFrameMkLst>
            <pc:docMk/>
            <pc:sldMk cId="1150700851" sldId="273"/>
            <ac:graphicFrameMk id="7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2:15.030" v="5461" actId="207"/>
        <pc:sldMkLst>
          <pc:docMk/>
          <pc:sldMk cId="1682160041" sldId="274"/>
        </pc:sldMkLst>
        <pc:spChg chg="del">
          <ac:chgData name="Comunicaciones CPO" userId="48fda73a-b04b-4600-b1af-2746e2c423df" providerId="ADAL" clId="{4AFFF0F5-869B-4758-90BB-D80D35068EE2}" dt="2021-04-23T18:07:56.991" v="3914" actId="478"/>
          <ac:spMkLst>
            <pc:docMk/>
            <pc:sldMk cId="1682160041" sldId="274"/>
            <ac:spMk id="3" creationId="{92B0D894-B379-41EA-9EFA-6BB9D19B6A67}"/>
          </ac:spMkLst>
        </pc:spChg>
        <pc:spChg chg="mod">
          <ac:chgData name="Comunicaciones CPO" userId="48fda73a-b04b-4600-b1af-2746e2c423df" providerId="ADAL" clId="{4AFFF0F5-869B-4758-90BB-D80D35068EE2}" dt="2021-04-23T18:08:55.321" v="3920" actId="1076"/>
          <ac:spMkLst>
            <pc:docMk/>
            <pc:sldMk cId="1682160041" sldId="274"/>
            <ac:spMk id="4" creationId="{00000000-0000-0000-0000-000000000000}"/>
          </ac:spMkLst>
        </pc:spChg>
        <pc:spChg chg="mod">
          <ac:chgData name="Comunicaciones CPO" userId="48fda73a-b04b-4600-b1af-2746e2c423df" providerId="ADAL" clId="{4AFFF0F5-869B-4758-90BB-D80D35068EE2}" dt="2021-04-23T14:33:23.664" v="454" actId="123"/>
          <ac:spMkLst>
            <pc:docMk/>
            <pc:sldMk cId="1682160041" sldId="274"/>
            <ac:spMk id="6" creationId="{65B6A881-EDAA-4198-B5CD-61BD0DC77356}"/>
          </ac:spMkLst>
        </pc:spChg>
        <pc:spChg chg="add mod">
          <ac:chgData name="Comunicaciones CPO" userId="48fda73a-b04b-4600-b1af-2746e2c423df" providerId="ADAL" clId="{4AFFF0F5-869B-4758-90BB-D80D35068EE2}" dt="2021-04-23T18:07:57.668" v="3915"/>
          <ac:spMkLst>
            <pc:docMk/>
            <pc:sldMk cId="1682160041" sldId="274"/>
            <ac:spMk id="12" creationId="{5A6760F8-3946-492F-AB09-143D978FAD17}"/>
          </ac:spMkLst>
        </pc:spChg>
        <pc:graphicFrameChg chg="add del mod">
          <ac:chgData name="Comunicaciones CPO" userId="48fda73a-b04b-4600-b1af-2746e2c423df" providerId="ADAL" clId="{4AFFF0F5-869B-4758-90BB-D80D35068EE2}" dt="2021-04-23T14:26:32.692" v="82" actId="478"/>
          <ac:graphicFrameMkLst>
            <pc:docMk/>
            <pc:sldMk cId="1682160041" sldId="274"/>
            <ac:graphicFrameMk id="5" creationId="{903DF16E-DA0D-43F1-A407-4F48B5D91CDD}"/>
          </ac:graphicFrameMkLst>
        </pc:graphicFrameChg>
        <pc:graphicFrameChg chg="del mod">
          <ac:chgData name="Comunicaciones CPO" userId="48fda73a-b04b-4600-b1af-2746e2c423df" providerId="ADAL" clId="{4AFFF0F5-869B-4758-90BB-D80D35068EE2}" dt="2021-04-23T14:13:28.130" v="6" actId="478"/>
          <ac:graphicFrameMkLst>
            <pc:docMk/>
            <pc:sldMk cId="1682160041" sldId="274"/>
            <ac:graphicFrameMk id="7" creationId="{00000000-0000-0000-0000-000000000000}"/>
          </ac:graphicFrameMkLst>
        </pc:graphicFrameChg>
        <pc:graphicFrameChg chg="add del mod">
          <ac:chgData name="Comunicaciones CPO" userId="48fda73a-b04b-4600-b1af-2746e2c423df" providerId="ADAL" clId="{4AFFF0F5-869B-4758-90BB-D80D35068EE2}" dt="2021-04-23T14:25:55.304" v="80" actId="478"/>
          <ac:graphicFrameMkLst>
            <pc:docMk/>
            <pc:sldMk cId="1682160041" sldId="274"/>
            <ac:graphicFrameMk id="8" creationId="{C0FAAFF6-7100-41B6-9743-E8F2C4EC9ED2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3T21:52:15.030" v="5461" actId="207"/>
          <ac:graphicFrameMkLst>
            <pc:docMk/>
            <pc:sldMk cId="1682160041" sldId="274"/>
            <ac:graphicFrameMk id="11" creationId="{DF251399-CD7D-4D4B-9724-0B7582B3EA5A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3:45.902" v="5470" actId="207"/>
        <pc:sldMkLst>
          <pc:docMk/>
          <pc:sldMk cId="3057392893" sldId="275"/>
        </pc:sldMkLst>
        <pc:spChg chg="del">
          <ac:chgData name="Comunicaciones CPO" userId="48fda73a-b04b-4600-b1af-2746e2c423df" providerId="ADAL" clId="{4AFFF0F5-869B-4758-90BB-D80D35068EE2}" dt="2021-04-23T18:20:45.375" v="3948" actId="478"/>
          <ac:spMkLst>
            <pc:docMk/>
            <pc:sldMk cId="3057392893" sldId="275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18:22:05.601" v="3969" actId="1076"/>
          <ac:spMkLst>
            <pc:docMk/>
            <pc:sldMk cId="3057392893" sldId="275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18:20:46.045" v="3949"/>
          <ac:spMkLst>
            <pc:docMk/>
            <pc:sldMk cId="3057392893" sldId="275"/>
            <ac:spMk id="8" creationId="{0059F01D-2B73-4E26-97AD-FCD7D505CA0E}"/>
          </ac:spMkLst>
        </pc:spChg>
        <pc:graphicFrameChg chg="add del mod">
          <ac:chgData name="Comunicaciones CPO" userId="48fda73a-b04b-4600-b1af-2746e2c423df" providerId="ADAL" clId="{4AFFF0F5-869B-4758-90BB-D80D35068EE2}" dt="2021-04-23T15:44:52.262" v="1624" actId="478"/>
          <ac:graphicFrameMkLst>
            <pc:docMk/>
            <pc:sldMk cId="3057392893" sldId="275"/>
            <ac:graphicFrameMk id="4" creationId="{A8AD8288-210F-43D4-860F-0199313923A2}"/>
          </ac:graphicFrameMkLst>
        </pc:graphicFrameChg>
        <pc:graphicFrameChg chg="mod">
          <ac:chgData name="Comunicaciones CPO" userId="48fda73a-b04b-4600-b1af-2746e2c423df" providerId="ADAL" clId="{4AFFF0F5-869B-4758-90BB-D80D35068EE2}" dt="2021-04-23T21:53:45.902" v="5470" actId="207"/>
          <ac:graphicFrameMkLst>
            <pc:docMk/>
            <pc:sldMk cId="3057392893" sldId="275"/>
            <ac:graphicFrameMk id="6" creationId="{00000000-0000-0000-0000-000000000000}"/>
          </ac:graphicFrameMkLst>
        </pc:graphicFrameChg>
      </pc:sldChg>
      <pc:sldChg chg="modSp del mod">
        <pc:chgData name="Comunicaciones CPO" userId="48fda73a-b04b-4600-b1af-2746e2c423df" providerId="ADAL" clId="{4AFFF0F5-869B-4758-90BB-D80D35068EE2}" dt="2021-04-23T21:50:22.438" v="5448" actId="47"/>
        <pc:sldMkLst>
          <pc:docMk/>
          <pc:sldMk cId="1171925128" sldId="277"/>
        </pc:sldMkLst>
        <pc:spChg chg="mod">
          <ac:chgData name="Comunicaciones CPO" userId="48fda73a-b04b-4600-b1af-2746e2c423df" providerId="ADAL" clId="{4AFFF0F5-869B-4758-90BB-D80D35068EE2}" dt="2021-04-23T21:50:01.096" v="5442" actId="1076"/>
          <ac:spMkLst>
            <pc:docMk/>
            <pc:sldMk cId="1171925128" sldId="277"/>
            <ac:spMk id="7" creationId="{9B908B6E-32B1-4A9E-B967-8DC6F00CD14A}"/>
          </ac:spMkLst>
        </pc:spChg>
      </pc:sldChg>
      <pc:sldChg chg="modSp mod">
        <pc:chgData name="Comunicaciones CPO" userId="48fda73a-b04b-4600-b1af-2746e2c423df" providerId="ADAL" clId="{4AFFF0F5-869B-4758-90BB-D80D35068EE2}" dt="2021-04-24T17:09:11.512" v="5888" actId="113"/>
        <pc:sldMkLst>
          <pc:docMk/>
          <pc:sldMk cId="2887206739" sldId="278"/>
        </pc:sldMkLst>
        <pc:spChg chg="mod">
          <ac:chgData name="Comunicaciones CPO" userId="48fda73a-b04b-4600-b1af-2746e2c423df" providerId="ADAL" clId="{4AFFF0F5-869B-4758-90BB-D80D35068EE2}" dt="2021-04-23T18:00:15.303" v="3859" actId="1076"/>
          <ac:spMkLst>
            <pc:docMk/>
            <pc:sldMk cId="2887206739" sldId="278"/>
            <ac:spMk id="2" creationId="{E47A7A7A-6BC9-49B0-BD01-85F089C21627}"/>
          </ac:spMkLst>
        </pc:spChg>
        <pc:spChg chg="mod">
          <ac:chgData name="Comunicaciones CPO" userId="48fda73a-b04b-4600-b1af-2746e2c423df" providerId="ADAL" clId="{4AFFF0F5-869B-4758-90BB-D80D35068EE2}" dt="2021-04-24T17:09:11.512" v="5888" actId="113"/>
          <ac:spMkLst>
            <pc:docMk/>
            <pc:sldMk cId="2887206739" sldId="278"/>
            <ac:spMk id="10" creationId="{B78DA5C0-121A-4441-998C-49F3AA7A7033}"/>
          </ac:spMkLst>
        </pc:spChg>
        <pc:graphicFrameChg chg="mod">
          <ac:chgData name="Comunicaciones CPO" userId="48fda73a-b04b-4600-b1af-2746e2c423df" providerId="ADAL" clId="{4AFFF0F5-869B-4758-90BB-D80D35068EE2}" dt="2021-04-23T21:51:08.151" v="5452" actId="404"/>
          <ac:graphicFrameMkLst>
            <pc:docMk/>
            <pc:sldMk cId="2887206739" sldId="278"/>
            <ac:graphicFrameMk id="5" creationId="{00000000-0000-0000-0000-000000000000}"/>
          </ac:graphicFrameMkLst>
        </pc:graphicFrameChg>
      </pc:sldChg>
      <pc:sldChg chg="modSp mod">
        <pc:chgData name="Comunicaciones CPO" userId="48fda73a-b04b-4600-b1af-2746e2c423df" providerId="ADAL" clId="{4AFFF0F5-869B-4758-90BB-D80D35068EE2}" dt="2021-04-24T17:23:49.913" v="5965"/>
        <pc:sldMkLst>
          <pc:docMk/>
          <pc:sldMk cId="3628250601" sldId="279"/>
        </pc:sldMkLst>
        <pc:spChg chg="mod">
          <ac:chgData name="Comunicaciones CPO" userId="48fda73a-b04b-4600-b1af-2746e2c423df" providerId="ADAL" clId="{4AFFF0F5-869B-4758-90BB-D80D35068EE2}" dt="2021-04-23T18:01:33.833" v="3876" actId="1076"/>
          <ac:spMkLst>
            <pc:docMk/>
            <pc:sldMk cId="3628250601" sldId="279"/>
            <ac:spMk id="2" creationId="{E47A7A7A-6BC9-49B0-BD01-85F089C21627}"/>
          </ac:spMkLst>
        </pc:spChg>
        <pc:spChg chg="mod">
          <ac:chgData name="Comunicaciones CPO" userId="48fda73a-b04b-4600-b1af-2746e2c423df" providerId="ADAL" clId="{4AFFF0F5-869B-4758-90BB-D80D35068EE2}" dt="2021-04-24T17:09:30.573" v="5890" actId="113"/>
          <ac:spMkLst>
            <pc:docMk/>
            <pc:sldMk cId="3628250601" sldId="279"/>
            <ac:spMk id="11" creationId="{05CC0FA1-D9D1-4B14-8C27-D8042C92BD77}"/>
          </ac:spMkLst>
        </pc:spChg>
        <pc:graphicFrameChg chg="mod">
          <ac:chgData name="Comunicaciones CPO" userId="48fda73a-b04b-4600-b1af-2746e2c423df" providerId="ADAL" clId="{4AFFF0F5-869B-4758-90BB-D80D35068EE2}" dt="2021-04-24T17:23:49.913" v="5965"/>
          <ac:graphicFrameMkLst>
            <pc:docMk/>
            <pc:sldMk cId="3628250601" sldId="279"/>
            <ac:graphicFrameMk id="5" creationId="{00000000-0000-0000-0000-000000000000}"/>
          </ac:graphicFrameMkLst>
        </pc:graphicFrameChg>
      </pc:sldChg>
      <pc:sldChg chg="del">
        <pc:chgData name="Comunicaciones CPO" userId="48fda73a-b04b-4600-b1af-2746e2c423df" providerId="ADAL" clId="{4AFFF0F5-869B-4758-90BB-D80D35068EE2}" dt="2021-04-23T21:50:26.565" v="5449" actId="47"/>
        <pc:sldMkLst>
          <pc:docMk/>
          <pc:sldMk cId="3073189214" sldId="280"/>
        </pc:sldMkLst>
      </pc:sldChg>
      <pc:sldChg chg="modSp mod">
        <pc:chgData name="Comunicaciones CPO" userId="48fda73a-b04b-4600-b1af-2746e2c423df" providerId="ADAL" clId="{4AFFF0F5-869B-4758-90BB-D80D35068EE2}" dt="2021-05-13T15:49:14.819" v="9724" actId="120"/>
        <pc:sldMkLst>
          <pc:docMk/>
          <pc:sldMk cId="3855122134" sldId="291"/>
        </pc:sldMkLst>
        <pc:spChg chg="mod">
          <ac:chgData name="Comunicaciones CPO" userId="48fda73a-b04b-4600-b1af-2746e2c423df" providerId="ADAL" clId="{4AFFF0F5-869B-4758-90BB-D80D35068EE2}" dt="2021-05-13T15:49:14.819" v="9724" actId="120"/>
          <ac:spMkLst>
            <pc:docMk/>
            <pc:sldMk cId="3855122134" sldId="291"/>
            <ac:spMk id="2" creationId="{2352FA0F-0418-469C-BDEB-62A9FF5D13C0}"/>
          </ac:spMkLst>
        </pc:spChg>
        <pc:spChg chg="mod">
          <ac:chgData name="Comunicaciones CPO" userId="48fda73a-b04b-4600-b1af-2746e2c423df" providerId="ADAL" clId="{4AFFF0F5-869B-4758-90BB-D80D35068EE2}" dt="2021-04-26T17:47:17.403" v="8143" actId="2711"/>
          <ac:spMkLst>
            <pc:docMk/>
            <pc:sldMk cId="3855122134" sldId="291"/>
            <ac:spMk id="5" creationId="{6F7F266B-5529-4784-A86C-5964E31C7BC5}"/>
          </ac:spMkLst>
        </pc:spChg>
        <pc:picChg chg="mod">
          <ac:chgData name="Comunicaciones CPO" userId="48fda73a-b04b-4600-b1af-2746e2c423df" providerId="ADAL" clId="{4AFFF0F5-869B-4758-90BB-D80D35068EE2}" dt="2021-04-26T17:47:20.004" v="8144" actId="14100"/>
          <ac:picMkLst>
            <pc:docMk/>
            <pc:sldMk cId="3855122134" sldId="291"/>
            <ac:picMk id="3" creationId="{7607F13D-2F53-4430-9437-DB16F8CFDBDE}"/>
          </ac:picMkLst>
        </pc:picChg>
      </pc:sldChg>
      <pc:sldChg chg="addSp delSp modSp mod">
        <pc:chgData name="Comunicaciones CPO" userId="48fda73a-b04b-4600-b1af-2746e2c423df" providerId="ADAL" clId="{4AFFF0F5-869B-4758-90BB-D80D35068EE2}" dt="2021-04-23T21:51:58.690" v="5459" actId="6549"/>
        <pc:sldMkLst>
          <pc:docMk/>
          <pc:sldMk cId="3354774212" sldId="301"/>
        </pc:sldMkLst>
        <pc:spChg chg="del">
          <ac:chgData name="Comunicaciones CPO" userId="48fda73a-b04b-4600-b1af-2746e2c423df" providerId="ADAL" clId="{4AFFF0F5-869B-4758-90BB-D80D35068EE2}" dt="2021-04-23T18:04:05.768" v="3902" actId="478"/>
          <ac:spMkLst>
            <pc:docMk/>
            <pc:sldMk cId="3354774212" sldId="301"/>
            <ac:spMk id="6" creationId="{A8E78567-6A06-421A-AB05-94994CC6DD84}"/>
          </ac:spMkLst>
        </pc:spChg>
        <pc:spChg chg="add mod">
          <ac:chgData name="Comunicaciones CPO" userId="48fda73a-b04b-4600-b1af-2746e2c423df" providerId="ADAL" clId="{4AFFF0F5-869B-4758-90BB-D80D35068EE2}" dt="2021-04-23T18:04:06.530" v="3903"/>
          <ac:spMkLst>
            <pc:docMk/>
            <pc:sldMk cId="3354774212" sldId="301"/>
            <ac:spMk id="7" creationId="{B0C8333B-FD58-4009-A930-F7F270BC669D}"/>
          </ac:spMkLst>
        </pc:spChg>
        <pc:spChg chg="mod">
          <ac:chgData name="Comunicaciones CPO" userId="48fda73a-b04b-4600-b1af-2746e2c423df" providerId="ADAL" clId="{4AFFF0F5-869B-4758-90BB-D80D35068EE2}" dt="2021-04-23T18:07:28.850" v="3911" actId="1076"/>
          <ac:spMkLst>
            <pc:docMk/>
            <pc:sldMk cId="3354774212" sldId="301"/>
            <ac:spMk id="9" creationId="{30994FAE-F4D2-4183-BD70-2A67A225E81D}"/>
          </ac:spMkLst>
        </pc:spChg>
        <pc:graphicFrameChg chg="mod">
          <ac:chgData name="Comunicaciones CPO" userId="48fda73a-b04b-4600-b1af-2746e2c423df" providerId="ADAL" clId="{4AFFF0F5-869B-4758-90BB-D80D35068EE2}" dt="2021-04-23T21:51:58.690" v="5459" actId="6549"/>
          <ac:graphicFrameMkLst>
            <pc:docMk/>
            <pc:sldMk cId="3354774212" sldId="301"/>
            <ac:graphicFrameMk id="8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2:32.598" v="5463" actId="207"/>
        <pc:sldMkLst>
          <pc:docMk/>
          <pc:sldMk cId="1882412075" sldId="302"/>
        </pc:sldMkLst>
        <pc:spChg chg="mod">
          <ac:chgData name="Comunicaciones CPO" userId="48fda73a-b04b-4600-b1af-2746e2c423df" providerId="ADAL" clId="{4AFFF0F5-869B-4758-90BB-D80D35068EE2}" dt="2021-04-23T18:20:25.980" v="3941" actId="404"/>
          <ac:spMkLst>
            <pc:docMk/>
            <pc:sldMk cId="1882412075" sldId="302"/>
            <ac:spMk id="3" creationId="{92B0D894-B379-41EA-9EFA-6BB9D19B6A67}"/>
          </ac:spMkLst>
        </pc:spChg>
        <pc:spChg chg="mod">
          <ac:chgData name="Comunicaciones CPO" userId="48fda73a-b04b-4600-b1af-2746e2c423df" providerId="ADAL" clId="{4AFFF0F5-869B-4758-90BB-D80D35068EE2}" dt="2021-04-23T18:09:02.350" v="3921" actId="1076"/>
          <ac:spMkLst>
            <pc:docMk/>
            <pc:sldMk cId="1882412075" sldId="302"/>
            <ac:spMk id="4" creationId="{00000000-0000-0000-0000-000000000000}"/>
          </ac:spMkLst>
        </pc:spChg>
        <pc:spChg chg="mod">
          <ac:chgData name="Comunicaciones CPO" userId="48fda73a-b04b-4600-b1af-2746e2c423df" providerId="ADAL" clId="{4AFFF0F5-869B-4758-90BB-D80D35068EE2}" dt="2021-04-23T18:09:24.760" v="3926" actId="123"/>
          <ac:spMkLst>
            <pc:docMk/>
            <pc:sldMk cId="1882412075" sldId="302"/>
            <ac:spMk id="6" creationId="{65B6A881-EDAA-4198-B5CD-61BD0DC77356}"/>
          </ac:spMkLst>
        </pc:spChg>
        <pc:graphicFrameChg chg="add mod">
          <ac:chgData name="Comunicaciones CPO" userId="48fda73a-b04b-4600-b1af-2746e2c423df" providerId="ADAL" clId="{4AFFF0F5-869B-4758-90BB-D80D35068EE2}" dt="2021-04-23T21:52:32.598" v="5463" actId="207"/>
          <ac:graphicFrameMkLst>
            <pc:docMk/>
            <pc:sldMk cId="1882412075" sldId="302"/>
            <ac:graphicFrameMk id="7" creationId="{4ADA79AA-53F3-45DE-97E3-EB77D68440E0}"/>
          </ac:graphicFrameMkLst>
        </pc:graphicFrameChg>
        <pc:graphicFrameChg chg="del">
          <ac:chgData name="Comunicaciones CPO" userId="48fda73a-b04b-4600-b1af-2746e2c423df" providerId="ADAL" clId="{4AFFF0F5-869B-4758-90BB-D80D35068EE2}" dt="2021-04-23T14:42:35.788" v="457" actId="478"/>
          <ac:graphicFrameMkLst>
            <pc:docMk/>
            <pc:sldMk cId="1882412075" sldId="302"/>
            <ac:graphicFrameMk id="10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FFF0F5-869B-4758-90BB-D80D35068EE2}" dt="2021-04-23T21:52:47.105" v="5465" actId="207"/>
        <pc:sldMkLst>
          <pc:docMk/>
          <pc:sldMk cId="2415037863" sldId="303"/>
        </pc:sldMkLst>
        <pc:spChg chg="del">
          <ac:chgData name="Comunicaciones CPO" userId="48fda73a-b04b-4600-b1af-2746e2c423df" providerId="ADAL" clId="{4AFFF0F5-869B-4758-90BB-D80D35068EE2}" dt="2021-04-23T18:20:33.077" v="3942" actId="478"/>
          <ac:spMkLst>
            <pc:docMk/>
            <pc:sldMk cId="2415037863" sldId="303"/>
            <ac:spMk id="3" creationId="{92B0D894-B379-41EA-9EFA-6BB9D19B6A67}"/>
          </ac:spMkLst>
        </pc:spChg>
        <pc:spChg chg="mod">
          <ac:chgData name="Comunicaciones CPO" userId="48fda73a-b04b-4600-b1af-2746e2c423df" providerId="ADAL" clId="{4AFFF0F5-869B-4758-90BB-D80D35068EE2}" dt="2021-04-23T18:09:43.862" v="3929" actId="1076"/>
          <ac:spMkLst>
            <pc:docMk/>
            <pc:sldMk cId="2415037863" sldId="303"/>
            <ac:spMk id="4" creationId="{00000000-0000-0000-0000-000000000000}"/>
          </ac:spMkLst>
        </pc:spChg>
        <pc:spChg chg="mod">
          <ac:chgData name="Comunicaciones CPO" userId="48fda73a-b04b-4600-b1af-2746e2c423df" providerId="ADAL" clId="{4AFFF0F5-869B-4758-90BB-D80D35068EE2}" dt="2021-04-23T18:19:52.654" v="3934" actId="1076"/>
          <ac:spMkLst>
            <pc:docMk/>
            <pc:sldMk cId="2415037863" sldId="303"/>
            <ac:spMk id="6" creationId="{65B6A881-EDAA-4198-B5CD-61BD0DC77356}"/>
          </ac:spMkLst>
        </pc:spChg>
        <pc:spChg chg="add mod">
          <ac:chgData name="Comunicaciones CPO" userId="48fda73a-b04b-4600-b1af-2746e2c423df" providerId="ADAL" clId="{4AFFF0F5-869B-4758-90BB-D80D35068EE2}" dt="2021-04-23T18:20:33.729" v="3943"/>
          <ac:spMkLst>
            <pc:docMk/>
            <pc:sldMk cId="2415037863" sldId="303"/>
            <ac:spMk id="9" creationId="{1825A5CD-042D-45E7-91D5-1A7BD4AC8434}"/>
          </ac:spMkLst>
        </pc:spChg>
        <pc:graphicFrameChg chg="del">
          <ac:chgData name="Comunicaciones CPO" userId="48fda73a-b04b-4600-b1af-2746e2c423df" providerId="ADAL" clId="{4AFFF0F5-869B-4758-90BB-D80D35068EE2}" dt="2021-04-23T15:15:28.865" v="690" actId="478"/>
          <ac:graphicFrameMkLst>
            <pc:docMk/>
            <pc:sldMk cId="2415037863" sldId="303"/>
            <ac:graphicFrameMk id="7" creationId="{00000000-0000-0000-0000-000000000000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3T21:52:47.105" v="5465" actId="207"/>
          <ac:graphicFrameMkLst>
            <pc:docMk/>
            <pc:sldMk cId="2415037863" sldId="303"/>
            <ac:graphicFrameMk id="8" creationId="{9F3B611F-77D7-49EA-BEAF-BEDCB1387829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2:58.316" v="5467" actId="207"/>
        <pc:sldMkLst>
          <pc:docMk/>
          <pc:sldMk cId="1697412096" sldId="304"/>
        </pc:sldMkLst>
        <pc:spChg chg="del">
          <ac:chgData name="Comunicaciones CPO" userId="48fda73a-b04b-4600-b1af-2746e2c423df" providerId="ADAL" clId="{4AFFF0F5-869B-4758-90BB-D80D35068EE2}" dt="2021-04-23T18:20:36.952" v="3944" actId="478"/>
          <ac:spMkLst>
            <pc:docMk/>
            <pc:sldMk cId="1697412096" sldId="304"/>
            <ac:spMk id="3" creationId="{92B0D894-B379-41EA-9EFA-6BB9D19B6A67}"/>
          </ac:spMkLst>
        </pc:spChg>
        <pc:spChg chg="mod">
          <ac:chgData name="Comunicaciones CPO" userId="48fda73a-b04b-4600-b1af-2746e2c423df" providerId="ADAL" clId="{4AFFF0F5-869B-4758-90BB-D80D35068EE2}" dt="2021-04-23T18:20:03.324" v="3936" actId="1076"/>
          <ac:spMkLst>
            <pc:docMk/>
            <pc:sldMk cId="1697412096" sldId="304"/>
            <ac:spMk id="4" creationId="{00000000-0000-0000-0000-000000000000}"/>
          </ac:spMkLst>
        </pc:spChg>
        <pc:spChg chg="mod">
          <ac:chgData name="Comunicaciones CPO" userId="48fda73a-b04b-4600-b1af-2746e2c423df" providerId="ADAL" clId="{4AFFF0F5-869B-4758-90BB-D80D35068EE2}" dt="2021-04-23T18:20:17.162" v="3939" actId="1076"/>
          <ac:spMkLst>
            <pc:docMk/>
            <pc:sldMk cId="1697412096" sldId="304"/>
            <ac:spMk id="6" creationId="{65B6A881-EDAA-4198-B5CD-61BD0DC77356}"/>
          </ac:spMkLst>
        </pc:spChg>
        <pc:spChg chg="add mod">
          <ac:chgData name="Comunicaciones CPO" userId="48fda73a-b04b-4600-b1af-2746e2c423df" providerId="ADAL" clId="{4AFFF0F5-869B-4758-90BB-D80D35068EE2}" dt="2021-04-23T18:20:37.661" v="3945"/>
          <ac:spMkLst>
            <pc:docMk/>
            <pc:sldMk cId="1697412096" sldId="304"/>
            <ac:spMk id="10" creationId="{2F966CE3-7C70-44E5-A1CA-1224406FA3AE}"/>
          </ac:spMkLst>
        </pc:spChg>
        <pc:graphicFrameChg chg="add del mod">
          <ac:chgData name="Comunicaciones CPO" userId="48fda73a-b04b-4600-b1af-2746e2c423df" providerId="ADAL" clId="{4AFFF0F5-869B-4758-90BB-D80D35068EE2}" dt="2021-04-23T15:26:27.108" v="1083" actId="478"/>
          <ac:graphicFrameMkLst>
            <pc:docMk/>
            <pc:sldMk cId="1697412096" sldId="304"/>
            <ac:graphicFrameMk id="7" creationId="{9F3B611F-77D7-49EA-BEAF-BEDCB1387829}"/>
          </ac:graphicFrameMkLst>
        </pc:graphicFrameChg>
        <pc:graphicFrameChg chg="del">
          <ac:chgData name="Comunicaciones CPO" userId="48fda73a-b04b-4600-b1af-2746e2c423df" providerId="ADAL" clId="{4AFFF0F5-869B-4758-90BB-D80D35068EE2}" dt="2021-04-23T15:26:02.234" v="1075" actId="478"/>
          <ac:graphicFrameMkLst>
            <pc:docMk/>
            <pc:sldMk cId="1697412096" sldId="304"/>
            <ac:graphicFrameMk id="8" creationId="{00000000-0000-0000-0000-000000000000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3T21:52:58.316" v="5467" actId="207"/>
          <ac:graphicFrameMkLst>
            <pc:docMk/>
            <pc:sldMk cId="1697412096" sldId="304"/>
            <ac:graphicFrameMk id="9" creationId="{CC36DD09-9FB0-4628-B0DD-42D9DEDA700D}"/>
          </ac:graphicFrameMkLst>
        </pc:graphicFrameChg>
      </pc:sldChg>
      <pc:sldChg chg="addSp delSp modSp mod delCm">
        <pc:chgData name="Comunicaciones CPO" userId="48fda73a-b04b-4600-b1af-2746e2c423df" providerId="ADAL" clId="{4AFFF0F5-869B-4758-90BB-D80D35068EE2}" dt="2021-04-23T18:21:19.490" v="3961" actId="123"/>
        <pc:sldMkLst>
          <pc:docMk/>
          <pc:sldMk cId="1604445674" sldId="305"/>
        </pc:sldMkLst>
        <pc:spChg chg="del">
          <ac:chgData name="Comunicaciones CPO" userId="48fda73a-b04b-4600-b1af-2746e2c423df" providerId="ADAL" clId="{4AFFF0F5-869B-4758-90BB-D80D35068EE2}" dt="2021-04-23T18:20:41.039" v="3946" actId="478"/>
          <ac:spMkLst>
            <pc:docMk/>
            <pc:sldMk cId="1604445674" sldId="305"/>
            <ac:spMk id="3" creationId="{92B0D894-B379-41EA-9EFA-6BB9D19B6A67}"/>
          </ac:spMkLst>
        </pc:spChg>
        <pc:spChg chg="mod">
          <ac:chgData name="Comunicaciones CPO" userId="48fda73a-b04b-4600-b1af-2746e2c423df" providerId="ADAL" clId="{4AFFF0F5-869B-4758-90BB-D80D35068EE2}" dt="2021-04-23T18:21:19.490" v="3961" actId="123"/>
          <ac:spMkLst>
            <pc:docMk/>
            <pc:sldMk cId="1604445674" sldId="305"/>
            <ac:spMk id="6" creationId="{65B6A881-EDAA-4198-B5CD-61BD0DC77356}"/>
          </ac:spMkLst>
        </pc:spChg>
        <pc:spChg chg="add mod">
          <ac:chgData name="Comunicaciones CPO" userId="48fda73a-b04b-4600-b1af-2746e2c423df" providerId="ADAL" clId="{4AFFF0F5-869B-4758-90BB-D80D35068EE2}" dt="2021-04-23T18:20:41.660" v="3947"/>
          <ac:spMkLst>
            <pc:docMk/>
            <pc:sldMk cId="1604445674" sldId="305"/>
            <ac:spMk id="7" creationId="{46BCE256-D4FD-45A6-A919-5CB5DED67729}"/>
          </ac:spMkLst>
        </pc:spChg>
        <pc:graphicFrameChg chg="mod">
          <ac:chgData name="Comunicaciones CPO" userId="48fda73a-b04b-4600-b1af-2746e2c423df" providerId="ADAL" clId="{4AFFF0F5-869B-4758-90BB-D80D35068EE2}" dt="2021-04-23T18:21:01.525" v="3957" actId="403"/>
          <ac:graphicFrameMkLst>
            <pc:docMk/>
            <pc:sldMk cId="1604445674" sldId="305"/>
            <ac:graphicFrameMk id="9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FFF0F5-869B-4758-90BB-D80D35068EE2}" dt="2021-05-24T17:18:04.760" v="9725" actId="1592"/>
        <pc:sldMkLst>
          <pc:docMk/>
          <pc:sldMk cId="129168551" sldId="306"/>
        </pc:sldMkLst>
        <pc:spChg chg="del">
          <ac:chgData name="Comunicaciones CPO" userId="48fda73a-b04b-4600-b1af-2746e2c423df" providerId="ADAL" clId="{4AFFF0F5-869B-4758-90BB-D80D35068EE2}" dt="2021-04-23T18:23:06.604" v="3980" actId="478"/>
          <ac:spMkLst>
            <pc:docMk/>
            <pc:sldMk cId="129168551" sldId="306"/>
            <ac:spMk id="3" creationId="{5B541BF1-CD0D-4BE5-88EF-027EAC6580AC}"/>
          </ac:spMkLst>
        </pc:spChg>
        <pc:spChg chg="add mod">
          <ac:chgData name="Comunicaciones CPO" userId="48fda73a-b04b-4600-b1af-2746e2c423df" providerId="ADAL" clId="{4AFFF0F5-869B-4758-90BB-D80D35068EE2}" dt="2021-04-23T18:23:07.298" v="3981"/>
          <ac:spMkLst>
            <pc:docMk/>
            <pc:sldMk cId="129168551" sldId="306"/>
            <ac:spMk id="6" creationId="{41BA25B4-6D89-4C7C-98C2-21870E649AEB}"/>
          </ac:spMkLst>
        </pc:spChg>
        <pc:spChg chg="mod">
          <ac:chgData name="Comunicaciones CPO" userId="48fda73a-b04b-4600-b1af-2746e2c423df" providerId="ADAL" clId="{4AFFF0F5-869B-4758-90BB-D80D35068EE2}" dt="2021-04-23T18:23:49.332" v="3995" actId="1076"/>
          <ac:spMkLst>
            <pc:docMk/>
            <pc:sldMk cId="129168551" sldId="306"/>
            <ac:spMk id="7" creationId="{E130277C-95CD-4F1C-8E85-64DACA4FDCF8}"/>
          </ac:spMkLst>
        </pc:spChg>
        <pc:graphicFrameChg chg="mod">
          <ac:chgData name="Comunicaciones CPO" userId="48fda73a-b04b-4600-b1af-2746e2c423df" providerId="ADAL" clId="{4AFFF0F5-869B-4758-90BB-D80D35068EE2}" dt="2021-04-23T18:23:40.276" v="3994" actId="1076"/>
          <ac:graphicFrameMkLst>
            <pc:docMk/>
            <pc:sldMk cId="129168551" sldId="306"/>
            <ac:graphicFrameMk id="8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4:09.610" v="5471" actId="207"/>
        <pc:sldMkLst>
          <pc:docMk/>
          <pc:sldMk cId="3876670189" sldId="307"/>
        </pc:sldMkLst>
        <pc:spChg chg="del">
          <ac:chgData name="Comunicaciones CPO" userId="48fda73a-b04b-4600-b1af-2746e2c423df" providerId="ADAL" clId="{4AFFF0F5-869B-4758-90BB-D80D35068EE2}" dt="2021-04-23T18:23:11.002" v="3982" actId="478"/>
          <ac:spMkLst>
            <pc:docMk/>
            <pc:sldMk cId="3876670189" sldId="307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18:24:40.743" v="4012" actId="14100"/>
          <ac:spMkLst>
            <pc:docMk/>
            <pc:sldMk cId="3876670189" sldId="307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18:23:11.682" v="3983"/>
          <ac:spMkLst>
            <pc:docMk/>
            <pc:sldMk cId="3876670189" sldId="307"/>
            <ac:spMk id="8" creationId="{428B46CE-18C6-4402-975F-C523CA3AB0C4}"/>
          </ac:spMkLst>
        </pc:spChg>
        <pc:graphicFrameChg chg="mod">
          <ac:chgData name="Comunicaciones CPO" userId="48fda73a-b04b-4600-b1af-2746e2c423df" providerId="ADAL" clId="{4AFFF0F5-869B-4758-90BB-D80D35068EE2}" dt="2021-04-23T21:54:09.610" v="5471" actId="207"/>
          <ac:graphicFrameMkLst>
            <pc:docMk/>
            <pc:sldMk cId="3876670189" sldId="307"/>
            <ac:graphicFrameMk id="6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4:17.358" v="5472" actId="207"/>
        <pc:sldMkLst>
          <pc:docMk/>
          <pc:sldMk cId="3889096273" sldId="309"/>
        </pc:sldMkLst>
        <pc:spChg chg="del">
          <ac:chgData name="Comunicaciones CPO" userId="48fda73a-b04b-4600-b1af-2746e2c423df" providerId="ADAL" clId="{4AFFF0F5-869B-4758-90BB-D80D35068EE2}" dt="2021-04-23T18:24:50.176" v="4014" actId="478"/>
          <ac:spMkLst>
            <pc:docMk/>
            <pc:sldMk cId="3889096273" sldId="309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16:40:24.430" v="2407" actId="20577"/>
          <ac:spMkLst>
            <pc:docMk/>
            <pc:sldMk cId="3889096273" sldId="309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18:24:50.820" v="4015"/>
          <ac:spMkLst>
            <pc:docMk/>
            <pc:sldMk cId="3889096273" sldId="309"/>
            <ac:spMk id="9" creationId="{9AE0590F-121B-433F-B738-9765563B75F9}"/>
          </ac:spMkLst>
        </pc:spChg>
        <pc:graphicFrameChg chg="add mod">
          <ac:chgData name="Comunicaciones CPO" userId="48fda73a-b04b-4600-b1af-2746e2c423df" providerId="ADAL" clId="{4AFFF0F5-869B-4758-90BB-D80D35068EE2}" dt="2021-04-23T21:54:17.358" v="5472" actId="207"/>
          <ac:graphicFrameMkLst>
            <pc:docMk/>
            <pc:sldMk cId="3889096273" sldId="309"/>
            <ac:graphicFrameMk id="6" creationId="{40E7A039-B7C4-43BD-A4B4-F8E3EF92EC4F}"/>
          </ac:graphicFrameMkLst>
        </pc:graphicFrameChg>
        <pc:graphicFrameChg chg="del mod">
          <ac:chgData name="Comunicaciones CPO" userId="48fda73a-b04b-4600-b1af-2746e2c423df" providerId="ADAL" clId="{4AFFF0F5-869B-4758-90BB-D80D35068EE2}" dt="2021-04-23T16:32:38.320" v="2374" actId="478"/>
          <ac:graphicFrameMkLst>
            <pc:docMk/>
            <pc:sldMk cId="3889096273" sldId="309"/>
            <ac:graphicFrameMk id="8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18:28:02.064" v="4044"/>
        <pc:sldMkLst>
          <pc:docMk/>
          <pc:sldMk cId="2659729707" sldId="310"/>
        </pc:sldMkLst>
        <pc:spChg chg="del">
          <ac:chgData name="Comunicaciones CPO" userId="48fda73a-b04b-4600-b1af-2746e2c423df" providerId="ADAL" clId="{4AFFF0F5-869B-4758-90BB-D80D35068EE2}" dt="2021-04-23T18:28:01.438" v="4043" actId="478"/>
          <ac:spMkLst>
            <pc:docMk/>
            <pc:sldMk cId="2659729707" sldId="310"/>
            <ac:spMk id="3" creationId="{5B541BF1-CD0D-4BE5-88EF-027EAC6580AC}"/>
          </ac:spMkLst>
        </pc:spChg>
        <pc:spChg chg="del mod">
          <ac:chgData name="Comunicaciones CPO" userId="48fda73a-b04b-4600-b1af-2746e2c423df" providerId="ADAL" clId="{4AFFF0F5-869B-4758-90BB-D80D35068EE2}" dt="2021-04-23T16:40:45.855" v="2411"/>
          <ac:spMkLst>
            <pc:docMk/>
            <pc:sldMk cId="2659729707" sldId="310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18:27:45.957" v="4042" actId="113"/>
          <ac:spMkLst>
            <pc:docMk/>
            <pc:sldMk cId="2659729707" sldId="310"/>
            <ac:spMk id="8" creationId="{8041B081-72BB-42CB-8BC3-65F2862251A8}"/>
          </ac:spMkLst>
        </pc:spChg>
        <pc:spChg chg="add mod">
          <ac:chgData name="Comunicaciones CPO" userId="48fda73a-b04b-4600-b1af-2746e2c423df" providerId="ADAL" clId="{4AFFF0F5-869B-4758-90BB-D80D35068EE2}" dt="2021-04-23T18:28:02.064" v="4044"/>
          <ac:spMkLst>
            <pc:docMk/>
            <pc:sldMk cId="2659729707" sldId="310"/>
            <ac:spMk id="9" creationId="{44D670C5-4FF4-47DC-86D5-8333BE00F11A}"/>
          </ac:spMkLst>
        </pc:spChg>
        <pc:graphicFrameChg chg="mod">
          <ac:chgData name="Comunicaciones CPO" userId="48fda73a-b04b-4600-b1af-2746e2c423df" providerId="ADAL" clId="{4AFFF0F5-869B-4758-90BB-D80D35068EE2}" dt="2021-04-23T18:27:32.499" v="4038" actId="6549"/>
          <ac:graphicFrameMkLst>
            <pc:docMk/>
            <pc:sldMk cId="2659729707" sldId="310"/>
            <ac:graphicFrameMk id="6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18:29:16.151" v="4070" actId="5793"/>
        <pc:sldMkLst>
          <pc:docMk/>
          <pc:sldMk cId="561786311" sldId="311"/>
        </pc:sldMkLst>
        <pc:spChg chg="del">
          <ac:chgData name="Comunicaciones CPO" userId="48fda73a-b04b-4600-b1af-2746e2c423df" providerId="ADAL" clId="{4AFFF0F5-869B-4758-90BB-D80D35068EE2}" dt="2021-04-23T18:28:07.530" v="4045" actId="478"/>
          <ac:spMkLst>
            <pc:docMk/>
            <pc:sldMk cId="561786311" sldId="311"/>
            <ac:spMk id="3" creationId="{5B541BF1-CD0D-4BE5-88EF-027EAC6580AC}"/>
          </ac:spMkLst>
        </pc:spChg>
        <pc:spChg chg="add mod">
          <ac:chgData name="Comunicaciones CPO" userId="48fda73a-b04b-4600-b1af-2746e2c423df" providerId="ADAL" clId="{4AFFF0F5-869B-4758-90BB-D80D35068EE2}" dt="2021-04-23T18:28:08.572" v="4046"/>
          <ac:spMkLst>
            <pc:docMk/>
            <pc:sldMk cId="561786311" sldId="311"/>
            <ac:spMk id="6" creationId="{201EAA86-78FD-45B9-A3C2-7747A7423597}"/>
          </ac:spMkLst>
        </pc:spChg>
        <pc:spChg chg="mod">
          <ac:chgData name="Comunicaciones CPO" userId="48fda73a-b04b-4600-b1af-2746e2c423df" providerId="ADAL" clId="{4AFFF0F5-869B-4758-90BB-D80D35068EE2}" dt="2021-04-23T18:29:16.151" v="4070" actId="5793"/>
          <ac:spMkLst>
            <pc:docMk/>
            <pc:sldMk cId="561786311" sldId="311"/>
            <ac:spMk id="7" creationId="{E130277C-95CD-4F1C-8E85-64DACA4FDCF8}"/>
          </ac:spMkLst>
        </pc:spChg>
        <pc:graphicFrameChg chg="mod">
          <ac:chgData name="Comunicaciones CPO" userId="48fda73a-b04b-4600-b1af-2746e2c423df" providerId="ADAL" clId="{4AFFF0F5-869B-4758-90BB-D80D35068EE2}" dt="2021-04-23T18:29:10.023" v="4068" actId="403"/>
          <ac:graphicFrameMkLst>
            <pc:docMk/>
            <pc:sldMk cId="561786311" sldId="311"/>
            <ac:graphicFrameMk id="8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2:08:41.555" v="5714" actId="1076"/>
        <pc:sldMkLst>
          <pc:docMk/>
          <pc:sldMk cId="2909046817" sldId="312"/>
        </pc:sldMkLst>
        <pc:spChg chg="del">
          <ac:chgData name="Comunicaciones CPO" userId="48fda73a-b04b-4600-b1af-2746e2c423df" providerId="ADAL" clId="{4AFFF0F5-869B-4758-90BB-D80D35068EE2}" dt="2021-04-23T18:29:30.773" v="4071" actId="478"/>
          <ac:spMkLst>
            <pc:docMk/>
            <pc:sldMk cId="2909046817" sldId="312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21:54:32.892" v="5473" actId="1076"/>
          <ac:spMkLst>
            <pc:docMk/>
            <pc:sldMk cId="2909046817" sldId="312"/>
            <ac:spMk id="4" creationId="{00000000-0000-0000-0000-000000000000}"/>
          </ac:spMkLst>
        </pc:spChg>
        <pc:spChg chg="add mod">
          <ac:chgData name="Comunicaciones CPO" userId="48fda73a-b04b-4600-b1af-2746e2c423df" providerId="ADAL" clId="{4AFFF0F5-869B-4758-90BB-D80D35068EE2}" dt="2021-04-23T18:29:31.432" v="4072"/>
          <ac:spMkLst>
            <pc:docMk/>
            <pc:sldMk cId="2909046817" sldId="312"/>
            <ac:spMk id="6" creationId="{63854D0F-D9F0-4DA6-A9ED-F1BB42A84277}"/>
          </ac:spMkLst>
        </pc:spChg>
        <pc:spChg chg="mod">
          <ac:chgData name="Comunicaciones CPO" userId="48fda73a-b04b-4600-b1af-2746e2c423df" providerId="ADAL" clId="{4AFFF0F5-869B-4758-90BB-D80D35068EE2}" dt="2021-04-23T22:08:41.555" v="5714" actId="1076"/>
          <ac:spMkLst>
            <pc:docMk/>
            <pc:sldMk cId="2909046817" sldId="312"/>
            <ac:spMk id="7" creationId="{E130277C-95CD-4F1C-8E85-64DACA4FDCF8}"/>
          </ac:spMkLst>
        </pc:spChg>
      </pc:sldChg>
      <pc:sldChg chg="addSp delSp modSp mod">
        <pc:chgData name="Comunicaciones CPO" userId="48fda73a-b04b-4600-b1af-2746e2c423df" providerId="ADAL" clId="{4AFFF0F5-869B-4758-90BB-D80D35068EE2}" dt="2021-04-23T21:05:53.328" v="4166" actId="403"/>
        <pc:sldMkLst>
          <pc:docMk/>
          <pc:sldMk cId="3584658983" sldId="313"/>
        </pc:sldMkLst>
        <pc:spChg chg="del">
          <ac:chgData name="Comunicaciones CPO" userId="48fda73a-b04b-4600-b1af-2746e2c423df" providerId="ADAL" clId="{4AFFF0F5-869B-4758-90BB-D80D35068EE2}" dt="2021-04-23T18:29:34.710" v="4073" actId="478"/>
          <ac:spMkLst>
            <pc:docMk/>
            <pc:sldMk cId="3584658983" sldId="313"/>
            <ac:spMk id="3" creationId="{5B541BF1-CD0D-4BE5-88EF-027EAC6580AC}"/>
          </ac:spMkLst>
        </pc:spChg>
        <pc:spChg chg="add mod">
          <ac:chgData name="Comunicaciones CPO" userId="48fda73a-b04b-4600-b1af-2746e2c423df" providerId="ADAL" clId="{4AFFF0F5-869B-4758-90BB-D80D35068EE2}" dt="2021-04-23T18:29:35.336" v="4074"/>
          <ac:spMkLst>
            <pc:docMk/>
            <pc:sldMk cId="3584658983" sldId="313"/>
            <ac:spMk id="7" creationId="{850CF669-F593-4F2C-AFB5-498D70C475A7}"/>
          </ac:spMkLst>
        </pc:spChg>
        <pc:spChg chg="mod">
          <ac:chgData name="Comunicaciones CPO" userId="48fda73a-b04b-4600-b1af-2746e2c423df" providerId="ADAL" clId="{4AFFF0F5-869B-4758-90BB-D80D35068EE2}" dt="2021-04-23T18:30:16.195" v="4091" actId="1076"/>
          <ac:spMkLst>
            <pc:docMk/>
            <pc:sldMk cId="3584658983" sldId="313"/>
            <ac:spMk id="8" creationId="{E130277C-95CD-4F1C-8E85-64DACA4FDCF8}"/>
          </ac:spMkLst>
        </pc:spChg>
        <pc:graphicFrameChg chg="mod">
          <ac:chgData name="Comunicaciones CPO" userId="48fda73a-b04b-4600-b1af-2746e2c423df" providerId="ADAL" clId="{4AFFF0F5-869B-4758-90BB-D80D35068EE2}" dt="2021-04-23T21:05:53.328" v="4166" actId="403"/>
          <ac:graphicFrameMkLst>
            <pc:docMk/>
            <pc:sldMk cId="3584658983" sldId="313"/>
            <ac:graphicFrameMk id="6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FFF0F5-869B-4758-90BB-D80D35068EE2}" dt="2021-04-23T21:06:34.639" v="4179" actId="1592"/>
        <pc:sldMkLst>
          <pc:docMk/>
          <pc:sldMk cId="3507248961" sldId="314"/>
        </pc:sldMkLst>
        <pc:spChg chg="del">
          <ac:chgData name="Comunicaciones CPO" userId="48fda73a-b04b-4600-b1af-2746e2c423df" providerId="ADAL" clId="{4AFFF0F5-869B-4758-90BB-D80D35068EE2}" dt="2021-04-23T18:29:39.534" v="4075" actId="478"/>
          <ac:spMkLst>
            <pc:docMk/>
            <pc:sldMk cId="3507248961" sldId="314"/>
            <ac:spMk id="3" creationId="{5B541BF1-CD0D-4BE5-88EF-027EAC6580AC}"/>
          </ac:spMkLst>
        </pc:spChg>
        <pc:spChg chg="add mod">
          <ac:chgData name="Comunicaciones CPO" userId="48fda73a-b04b-4600-b1af-2746e2c423df" providerId="ADAL" clId="{4AFFF0F5-869B-4758-90BB-D80D35068EE2}" dt="2021-04-23T18:29:39.980" v="4076"/>
          <ac:spMkLst>
            <pc:docMk/>
            <pc:sldMk cId="3507248961" sldId="314"/>
            <ac:spMk id="6" creationId="{A5C4EF8B-83AE-44A7-B3DB-66530F7E31D8}"/>
          </ac:spMkLst>
        </pc:spChg>
        <pc:spChg chg="mod">
          <ac:chgData name="Comunicaciones CPO" userId="48fda73a-b04b-4600-b1af-2746e2c423df" providerId="ADAL" clId="{4AFFF0F5-869B-4758-90BB-D80D35068EE2}" dt="2021-04-23T16:59:10.950" v="3359" actId="113"/>
          <ac:spMkLst>
            <pc:docMk/>
            <pc:sldMk cId="3507248961" sldId="314"/>
            <ac:spMk id="7" creationId="{E130277C-95CD-4F1C-8E85-64DACA4FDCF8}"/>
          </ac:spMkLst>
        </pc:spChg>
        <pc:graphicFrameChg chg="mod">
          <ac:chgData name="Comunicaciones CPO" userId="48fda73a-b04b-4600-b1af-2746e2c423df" providerId="ADAL" clId="{4AFFF0F5-869B-4758-90BB-D80D35068EE2}" dt="2021-04-23T21:06:26.990" v="4178" actId="6549"/>
          <ac:graphicFrameMkLst>
            <pc:docMk/>
            <pc:sldMk cId="3507248961" sldId="314"/>
            <ac:graphicFrameMk id="5" creationId="{00000000-0000-0000-0000-000000000000}"/>
          </ac:graphicFrameMkLst>
        </pc:graphicFrameChg>
      </pc:sldChg>
      <pc:sldChg chg="modSp mod">
        <pc:chgData name="Comunicaciones CPO" userId="48fda73a-b04b-4600-b1af-2746e2c423df" providerId="ADAL" clId="{4AFFF0F5-869B-4758-90BB-D80D35068EE2}" dt="2021-04-23T18:31:10.305" v="4111" actId="1076"/>
        <pc:sldMkLst>
          <pc:docMk/>
          <pc:sldMk cId="1200697339" sldId="315"/>
        </pc:sldMkLst>
        <pc:spChg chg="mod">
          <ac:chgData name="Comunicaciones CPO" userId="48fda73a-b04b-4600-b1af-2746e2c423df" providerId="ADAL" clId="{4AFFF0F5-869B-4758-90BB-D80D35068EE2}" dt="2021-04-23T18:30:35.312" v="4096" actId="1036"/>
          <ac:spMkLst>
            <pc:docMk/>
            <pc:sldMk cId="1200697339" sldId="315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18:31:10.305" v="4111" actId="1076"/>
          <ac:spMkLst>
            <pc:docMk/>
            <pc:sldMk cId="1200697339" sldId="315"/>
            <ac:spMk id="7" creationId="{E130277C-95CD-4F1C-8E85-64DACA4FDCF8}"/>
          </ac:spMkLst>
        </pc:spChg>
        <pc:graphicFrameChg chg="mod">
          <ac:chgData name="Comunicaciones CPO" userId="48fda73a-b04b-4600-b1af-2746e2c423df" providerId="ADAL" clId="{4AFFF0F5-869B-4758-90BB-D80D35068EE2}" dt="2021-04-23T18:31:05.443" v="4110" actId="6549"/>
          <ac:graphicFrameMkLst>
            <pc:docMk/>
            <pc:sldMk cId="1200697339" sldId="315"/>
            <ac:graphicFrameMk id="6" creationId="{00000000-0000-0000-0000-000000000000}"/>
          </ac:graphicFrameMkLst>
        </pc:graphicFrameChg>
      </pc:sldChg>
      <pc:sldChg chg="addSp delSp modSp mod">
        <pc:chgData name="Comunicaciones CPO" userId="48fda73a-b04b-4600-b1af-2746e2c423df" providerId="ADAL" clId="{4AFFF0F5-869B-4758-90BB-D80D35068EE2}" dt="2021-04-23T21:50:22.349" v="5447" actId="27918"/>
        <pc:sldMkLst>
          <pc:docMk/>
          <pc:sldMk cId="3844483451" sldId="316"/>
        </pc:sldMkLst>
        <pc:spChg chg="del">
          <ac:chgData name="Comunicaciones CPO" userId="48fda73a-b04b-4600-b1af-2746e2c423df" providerId="ADAL" clId="{4AFFF0F5-869B-4758-90BB-D80D35068EE2}" dt="2021-04-23T18:31:15.230" v="4112" actId="478"/>
          <ac:spMkLst>
            <pc:docMk/>
            <pc:sldMk cId="3844483451" sldId="316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18:32:18.506" v="4123" actId="113"/>
          <ac:spMkLst>
            <pc:docMk/>
            <pc:sldMk cId="3844483451" sldId="316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18:31:15.681" v="4113"/>
          <ac:spMkLst>
            <pc:docMk/>
            <pc:sldMk cId="3844483451" sldId="316"/>
            <ac:spMk id="9" creationId="{52A59B30-6420-44BC-B067-99CDAFE0AB62}"/>
          </ac:spMkLst>
        </pc:spChg>
        <pc:graphicFrameChg chg="add mod">
          <ac:chgData name="Comunicaciones CPO" userId="48fda73a-b04b-4600-b1af-2746e2c423df" providerId="ADAL" clId="{4AFFF0F5-869B-4758-90BB-D80D35068EE2}" dt="2021-04-23T18:32:03.815" v="4119" actId="207"/>
          <ac:graphicFrameMkLst>
            <pc:docMk/>
            <pc:sldMk cId="3844483451" sldId="316"/>
            <ac:graphicFrameMk id="6" creationId="{72D37433-F461-43CF-9162-B83F4AC36DFA}"/>
          </ac:graphicFrameMkLst>
        </pc:graphicFrameChg>
        <pc:graphicFrameChg chg="add del">
          <ac:chgData name="Comunicaciones CPO" userId="48fda73a-b04b-4600-b1af-2746e2c423df" providerId="ADAL" clId="{4AFFF0F5-869B-4758-90BB-D80D35068EE2}" dt="2021-04-23T17:13:08.129" v="3455" actId="478"/>
          <ac:graphicFrameMkLst>
            <pc:docMk/>
            <pc:sldMk cId="3844483451" sldId="316"/>
            <ac:graphicFrameMk id="8" creationId="{00000000-0000-0000-0000-000000000000}"/>
          </ac:graphicFrameMkLst>
        </pc:graphicFrameChg>
      </pc:sldChg>
      <pc:sldChg chg="addSp delSp modSp mod delCm modNotesTx">
        <pc:chgData name="Comunicaciones CPO" userId="48fda73a-b04b-4600-b1af-2746e2c423df" providerId="ADAL" clId="{4AFFF0F5-869B-4758-90BB-D80D35068EE2}" dt="2021-04-23T21:33:44.959" v="5017" actId="113"/>
        <pc:sldMkLst>
          <pc:docMk/>
          <pc:sldMk cId="2686180460" sldId="317"/>
        </pc:sldMkLst>
        <pc:spChg chg="del">
          <ac:chgData name="Comunicaciones CPO" userId="48fda73a-b04b-4600-b1af-2746e2c423df" providerId="ADAL" clId="{4AFFF0F5-869B-4758-90BB-D80D35068EE2}" dt="2021-04-23T20:55:20.467" v="4144" actId="478"/>
          <ac:spMkLst>
            <pc:docMk/>
            <pc:sldMk cId="2686180460" sldId="317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20:55:32.489" v="4147" actId="20577"/>
          <ac:spMkLst>
            <pc:docMk/>
            <pc:sldMk cId="2686180460" sldId="317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20:55:24.168" v="4146" actId="1076"/>
          <ac:spMkLst>
            <pc:docMk/>
            <pc:sldMk cId="2686180460" sldId="317"/>
            <ac:spMk id="8" creationId="{81B223C1-9651-4B85-86F6-5108BE86588F}"/>
          </ac:spMkLst>
        </pc:spChg>
        <pc:spChg chg="add mod">
          <ac:chgData name="Comunicaciones CPO" userId="48fda73a-b04b-4600-b1af-2746e2c423df" providerId="ADAL" clId="{4AFFF0F5-869B-4758-90BB-D80D35068EE2}" dt="2021-04-23T21:33:44.959" v="5017" actId="113"/>
          <ac:spMkLst>
            <pc:docMk/>
            <pc:sldMk cId="2686180460" sldId="317"/>
            <ac:spMk id="9" creationId="{F30FD690-C113-4B25-9BB5-DAB8AF9CBD04}"/>
          </ac:spMkLst>
        </pc:spChg>
        <pc:graphicFrameChg chg="mod">
          <ac:chgData name="Comunicaciones CPO" userId="48fda73a-b04b-4600-b1af-2746e2c423df" providerId="ADAL" clId="{4AFFF0F5-869B-4758-90BB-D80D35068EE2}" dt="2021-04-23T21:31:48.186" v="4581" actId="1076"/>
          <ac:graphicFrameMkLst>
            <pc:docMk/>
            <pc:sldMk cId="2686180460" sldId="317"/>
            <ac:graphicFrameMk id="6" creationId="{00000000-0000-0000-0000-000000000000}"/>
          </ac:graphicFrameMkLst>
        </pc:graphicFrameChg>
      </pc:sldChg>
      <pc:sldChg chg="modSp mod">
        <pc:chgData name="Comunicaciones CPO" userId="48fda73a-b04b-4600-b1af-2746e2c423df" providerId="ADAL" clId="{4AFFF0F5-869B-4758-90BB-D80D35068EE2}" dt="2021-04-23T21:14:34.538" v="4394" actId="1076"/>
        <pc:sldMkLst>
          <pc:docMk/>
          <pc:sldMk cId="1083903083" sldId="318"/>
        </pc:sldMkLst>
        <pc:spChg chg="mod">
          <ac:chgData name="Comunicaciones CPO" userId="48fda73a-b04b-4600-b1af-2746e2c423df" providerId="ADAL" clId="{4AFFF0F5-869B-4758-90BB-D80D35068EE2}" dt="2021-04-23T18:32:28.869" v="4130" actId="1036"/>
          <ac:spMkLst>
            <pc:docMk/>
            <pc:sldMk cId="1083903083" sldId="318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21:14:31.685" v="4393" actId="1076"/>
          <ac:spMkLst>
            <pc:docMk/>
            <pc:sldMk cId="1083903083" sldId="318"/>
            <ac:spMk id="4" creationId="{00000000-0000-0000-0000-000000000000}"/>
          </ac:spMkLst>
        </pc:spChg>
        <pc:spChg chg="mod">
          <ac:chgData name="Comunicaciones CPO" userId="48fda73a-b04b-4600-b1af-2746e2c423df" providerId="ADAL" clId="{4AFFF0F5-869B-4758-90BB-D80D35068EE2}" dt="2021-04-23T21:14:34.538" v="4394" actId="1076"/>
          <ac:spMkLst>
            <pc:docMk/>
            <pc:sldMk cId="1083903083" sldId="318"/>
            <ac:spMk id="7" creationId="{E130277C-95CD-4F1C-8E85-64DACA4FDCF8}"/>
          </ac:spMkLst>
        </pc:spChg>
      </pc:sldChg>
      <pc:sldChg chg="addSp delSp modSp mod delCm">
        <pc:chgData name="Comunicaciones CPO" userId="48fda73a-b04b-4600-b1af-2746e2c423df" providerId="ADAL" clId="{4AFFF0F5-869B-4758-90BB-D80D35068EE2}" dt="2021-04-23T21:39:27.896" v="5280" actId="403"/>
        <pc:sldMkLst>
          <pc:docMk/>
          <pc:sldMk cId="4115951221" sldId="319"/>
        </pc:sldMkLst>
        <pc:spChg chg="del">
          <ac:chgData name="Comunicaciones CPO" userId="48fda73a-b04b-4600-b1af-2746e2c423df" providerId="ADAL" clId="{4AFFF0F5-869B-4758-90BB-D80D35068EE2}" dt="2021-04-23T20:55:44.464" v="4149" actId="478"/>
          <ac:spMkLst>
            <pc:docMk/>
            <pc:sldMk cId="4115951221" sldId="319"/>
            <ac:spMk id="3" creationId="{5B541BF1-CD0D-4BE5-88EF-027EAC6580AC}"/>
          </ac:spMkLst>
        </pc:spChg>
        <pc:spChg chg="add mod">
          <ac:chgData name="Comunicaciones CPO" userId="48fda73a-b04b-4600-b1af-2746e2c423df" providerId="ADAL" clId="{4AFFF0F5-869B-4758-90BB-D80D35068EE2}" dt="2021-04-23T21:23:55.550" v="4578" actId="1076"/>
          <ac:spMkLst>
            <pc:docMk/>
            <pc:sldMk cId="4115951221" sldId="319"/>
            <ac:spMk id="6" creationId="{72D9944B-DF3F-4FFD-A158-AFC5BFEFF17E}"/>
          </ac:spMkLst>
        </pc:spChg>
        <pc:spChg chg="del mod">
          <ac:chgData name="Comunicaciones CPO" userId="48fda73a-b04b-4600-b1af-2746e2c423df" providerId="ADAL" clId="{4AFFF0F5-869B-4758-90BB-D80D35068EE2}" dt="2021-04-23T21:33:52.919" v="5018" actId="478"/>
          <ac:spMkLst>
            <pc:docMk/>
            <pc:sldMk cId="4115951221" sldId="319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21:39:27.896" v="5280" actId="403"/>
          <ac:spMkLst>
            <pc:docMk/>
            <pc:sldMk cId="4115951221" sldId="319"/>
            <ac:spMk id="9" creationId="{37B0B129-E5AE-4DDC-B5F3-07782B4CE07D}"/>
          </ac:spMkLst>
        </pc:spChg>
        <pc:graphicFrameChg chg="mod">
          <ac:chgData name="Comunicaciones CPO" userId="48fda73a-b04b-4600-b1af-2746e2c423df" providerId="ADAL" clId="{4AFFF0F5-869B-4758-90BB-D80D35068EE2}" dt="2021-04-23T21:24:13.726" v="4580" actId="404"/>
          <ac:graphicFrameMkLst>
            <pc:docMk/>
            <pc:sldMk cId="4115951221" sldId="319"/>
            <ac:graphicFrameMk id="8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FFF0F5-869B-4758-90BB-D80D35068EE2}" dt="2021-05-24T17:25:51.312" v="9729" actId="20577"/>
        <pc:sldMkLst>
          <pc:docMk/>
          <pc:sldMk cId="2783224799" sldId="320"/>
        </pc:sldMkLst>
        <pc:spChg chg="del">
          <ac:chgData name="Comunicaciones CPO" userId="48fda73a-b04b-4600-b1af-2746e2c423df" providerId="ADAL" clId="{4AFFF0F5-869B-4758-90BB-D80D35068EE2}" dt="2021-04-23T21:40:34.461" v="5281" actId="478"/>
          <ac:spMkLst>
            <pc:docMk/>
            <pc:sldMk cId="2783224799" sldId="320"/>
            <ac:spMk id="3" creationId="{5B541BF1-CD0D-4BE5-88EF-027EAC6580AC}"/>
          </ac:spMkLst>
        </pc:spChg>
        <pc:spChg chg="mod">
          <ac:chgData name="Comunicaciones CPO" userId="48fda73a-b04b-4600-b1af-2746e2c423df" providerId="ADAL" clId="{4AFFF0F5-869B-4758-90BB-D80D35068EE2}" dt="2021-04-23T21:49:52.775" v="5440" actId="113"/>
          <ac:spMkLst>
            <pc:docMk/>
            <pc:sldMk cId="2783224799" sldId="320"/>
            <ac:spMk id="7" creationId="{E130277C-95CD-4F1C-8E85-64DACA4FDCF8}"/>
          </ac:spMkLst>
        </pc:spChg>
        <pc:spChg chg="add mod">
          <ac:chgData name="Comunicaciones CPO" userId="48fda73a-b04b-4600-b1af-2746e2c423df" providerId="ADAL" clId="{4AFFF0F5-869B-4758-90BB-D80D35068EE2}" dt="2021-04-23T21:40:35.260" v="5282"/>
          <ac:spMkLst>
            <pc:docMk/>
            <pc:sldMk cId="2783224799" sldId="320"/>
            <ac:spMk id="8" creationId="{CCA5F89C-6481-4D4A-8212-D5732862355E}"/>
          </ac:spMkLst>
        </pc:spChg>
        <pc:graphicFrameChg chg="del mod">
          <ac:chgData name="Comunicaciones CPO" userId="48fda73a-b04b-4600-b1af-2746e2c423df" providerId="ADAL" clId="{4AFFF0F5-869B-4758-90BB-D80D35068EE2}" dt="2021-04-23T21:46:48.278" v="5294" actId="478"/>
          <ac:graphicFrameMkLst>
            <pc:docMk/>
            <pc:sldMk cId="2783224799" sldId="320"/>
            <ac:graphicFrameMk id="6" creationId="{00000000-0000-0000-0000-000000000000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5-24T17:25:51.312" v="9729" actId="20577"/>
          <ac:graphicFrameMkLst>
            <pc:docMk/>
            <pc:sldMk cId="2783224799" sldId="320"/>
            <ac:graphicFrameMk id="9" creationId="{067F2B04-87FC-4D40-8D6A-E6D5816B178A}"/>
          </ac:graphicFrameMkLst>
        </pc:graphicFrameChg>
      </pc:sldChg>
      <pc:sldChg chg="addSp delSp modSp new mod modNotesTx">
        <pc:chgData name="Comunicaciones CPO" userId="48fda73a-b04b-4600-b1af-2746e2c423df" providerId="ADAL" clId="{4AFFF0F5-869B-4758-90BB-D80D35068EE2}" dt="2021-04-26T17:46:27.600" v="8134" actId="21"/>
        <pc:sldMkLst>
          <pc:docMk/>
          <pc:sldMk cId="51801702" sldId="321"/>
        </pc:sldMkLst>
        <pc:spChg chg="add mod">
          <ac:chgData name="Comunicaciones CPO" userId="48fda73a-b04b-4600-b1af-2746e2c423df" providerId="ADAL" clId="{4AFFF0F5-869B-4758-90BB-D80D35068EE2}" dt="2021-04-26T17:22:32.789" v="7513" actId="1076"/>
          <ac:spMkLst>
            <pc:docMk/>
            <pc:sldMk cId="51801702" sldId="321"/>
            <ac:spMk id="5" creationId="{B11C2180-BE4F-4E3A-9119-FA483D57AC92}"/>
          </ac:spMkLst>
        </pc:spChg>
        <pc:graphicFrameChg chg="add del mod topLvl modGraphic">
          <ac:chgData name="Comunicaciones CPO" userId="48fda73a-b04b-4600-b1af-2746e2c423df" providerId="ADAL" clId="{4AFFF0F5-869B-4758-90BB-D80D35068EE2}" dt="2021-04-26T17:07:14.695" v="7384" actId="478"/>
          <ac:graphicFrameMkLst>
            <pc:docMk/>
            <pc:sldMk cId="51801702" sldId="321"/>
            <ac:graphicFrameMk id="3" creationId="{F801245F-E977-40D2-A2E1-2E11F5B49D22}"/>
          </ac:graphicFrameMkLst>
        </pc:graphicFrameChg>
        <pc:graphicFrameChg chg="add del mod">
          <ac:chgData name="Comunicaciones CPO" userId="48fda73a-b04b-4600-b1af-2746e2c423df" providerId="ADAL" clId="{4AFFF0F5-869B-4758-90BB-D80D35068EE2}" dt="2021-04-24T17:19:17.171" v="5904" actId="478"/>
          <ac:graphicFrameMkLst>
            <pc:docMk/>
            <pc:sldMk cId="51801702" sldId="321"/>
            <ac:graphicFrameMk id="4" creationId="{EFD794F3-9065-473E-96CF-F26F55709CD4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6T17:23:42.614" v="7520" actId="207"/>
          <ac:graphicFrameMkLst>
            <pc:docMk/>
            <pc:sldMk cId="51801702" sldId="321"/>
            <ac:graphicFrameMk id="6" creationId="{C3D645DF-19CA-444D-A3A1-8B2DFAE54066}"/>
          </ac:graphicFrameMkLst>
        </pc:graphicFrameChg>
        <pc:picChg chg="add mod">
          <ac:chgData name="Comunicaciones CPO" userId="48fda73a-b04b-4600-b1af-2746e2c423df" providerId="ADAL" clId="{4AFFF0F5-869B-4758-90BB-D80D35068EE2}" dt="2021-04-26T17:46:25.734" v="8133" actId="1076"/>
          <ac:picMkLst>
            <pc:docMk/>
            <pc:sldMk cId="51801702" sldId="321"/>
            <ac:picMk id="8" creationId="{5F0EA744-112F-487C-BA95-04EC574AC388}"/>
          </ac:picMkLst>
        </pc:picChg>
        <pc:picChg chg="add del mod">
          <ac:chgData name="Comunicaciones CPO" userId="48fda73a-b04b-4600-b1af-2746e2c423df" providerId="ADAL" clId="{4AFFF0F5-869B-4758-90BB-D80D35068EE2}" dt="2021-04-26T17:46:27.600" v="8134" actId="21"/>
          <ac:picMkLst>
            <pc:docMk/>
            <pc:sldMk cId="51801702" sldId="321"/>
            <ac:picMk id="9" creationId="{33D86AAF-405A-4F8A-84F5-F83C2DE9606A}"/>
          </ac:picMkLst>
        </pc:picChg>
        <pc:picChg chg="add del mod">
          <ac:chgData name="Comunicaciones CPO" userId="48fda73a-b04b-4600-b1af-2746e2c423df" providerId="ADAL" clId="{4AFFF0F5-869B-4758-90BB-D80D35068EE2}" dt="2021-04-26T17:46:27.600" v="8134" actId="21"/>
          <ac:picMkLst>
            <pc:docMk/>
            <pc:sldMk cId="51801702" sldId="321"/>
            <ac:picMk id="10" creationId="{25349A44-A9F7-4724-A530-E37F370A9917}"/>
          </ac:picMkLst>
        </pc:picChg>
        <pc:picChg chg="add del mod">
          <ac:chgData name="Comunicaciones CPO" userId="48fda73a-b04b-4600-b1af-2746e2c423df" providerId="ADAL" clId="{4AFFF0F5-869B-4758-90BB-D80D35068EE2}" dt="2021-04-26T17:07:19.501" v="7387" actId="478"/>
          <ac:picMkLst>
            <pc:docMk/>
            <pc:sldMk cId="51801702" sldId="321"/>
            <ac:picMk id="1026" creationId="{F5B88E59-5881-468A-AE6A-7F93D282C83A}"/>
          </ac:picMkLst>
        </pc:picChg>
      </pc:sldChg>
      <pc:sldChg chg="new del">
        <pc:chgData name="Comunicaciones CPO" userId="48fda73a-b04b-4600-b1af-2746e2c423df" providerId="ADAL" clId="{4AFFF0F5-869B-4758-90BB-D80D35068EE2}" dt="2021-04-23T21:57:38.213" v="5485" actId="680"/>
        <pc:sldMkLst>
          <pc:docMk/>
          <pc:sldMk cId="1709649854" sldId="321"/>
        </pc:sldMkLst>
      </pc:sldChg>
      <pc:sldChg chg="addSp delSp modSp new mod">
        <pc:chgData name="Comunicaciones CPO" userId="48fda73a-b04b-4600-b1af-2746e2c423df" providerId="ADAL" clId="{4AFFF0F5-869B-4758-90BB-D80D35068EE2}" dt="2021-04-26T17:48:55.291" v="8146" actId="108"/>
        <pc:sldMkLst>
          <pc:docMk/>
          <pc:sldMk cId="2513829348" sldId="322"/>
        </pc:sldMkLst>
        <pc:spChg chg="add del mod">
          <ac:chgData name="Comunicaciones CPO" userId="48fda73a-b04b-4600-b1af-2746e2c423df" providerId="ADAL" clId="{4AFFF0F5-869B-4758-90BB-D80D35068EE2}" dt="2021-04-24T17:44:59.453" v="6404" actId="478"/>
          <ac:spMkLst>
            <pc:docMk/>
            <pc:sldMk cId="2513829348" sldId="322"/>
            <ac:spMk id="2" creationId="{FB5741B6-DF5B-4E40-8B7E-EE1F79302CE9}"/>
          </ac:spMkLst>
        </pc:spChg>
        <pc:spChg chg="add mod">
          <ac:chgData name="Comunicaciones CPO" userId="48fda73a-b04b-4600-b1af-2746e2c423df" providerId="ADAL" clId="{4AFFF0F5-869B-4758-90BB-D80D35068EE2}" dt="2021-04-26T17:48:55.291" v="8146" actId="108"/>
          <ac:spMkLst>
            <pc:docMk/>
            <pc:sldMk cId="2513829348" sldId="322"/>
            <ac:spMk id="5" creationId="{7970BB21-953C-4B06-BD1D-053E3A08E980}"/>
          </ac:spMkLst>
        </pc:spChg>
        <pc:spChg chg="add del mod">
          <ac:chgData name="Comunicaciones CPO" userId="48fda73a-b04b-4600-b1af-2746e2c423df" providerId="ADAL" clId="{4AFFF0F5-869B-4758-90BB-D80D35068EE2}" dt="2021-04-26T17:40:40.120" v="8067" actId="478"/>
          <ac:spMkLst>
            <pc:docMk/>
            <pc:sldMk cId="2513829348" sldId="322"/>
            <ac:spMk id="19" creationId="{D0DA9FB1-7847-40BE-A9D9-F9F4AB2E93E7}"/>
          </ac:spMkLst>
        </pc:spChg>
        <pc:spChg chg="add del mod">
          <ac:chgData name="Comunicaciones CPO" userId="48fda73a-b04b-4600-b1af-2746e2c423df" providerId="ADAL" clId="{4AFFF0F5-869B-4758-90BB-D80D35068EE2}" dt="2021-04-26T17:40:41.530" v="8068" actId="478"/>
          <ac:spMkLst>
            <pc:docMk/>
            <pc:sldMk cId="2513829348" sldId="322"/>
            <ac:spMk id="20" creationId="{9EFB894E-8814-46B7-9FE2-ED3204A9A8DA}"/>
          </ac:spMkLst>
        </pc:spChg>
        <pc:spChg chg="add del">
          <ac:chgData name="Comunicaciones CPO" userId="48fda73a-b04b-4600-b1af-2746e2c423df" providerId="ADAL" clId="{4AFFF0F5-869B-4758-90BB-D80D35068EE2}" dt="2021-04-24T17:53:28.772" v="6518" actId="22"/>
          <ac:spMkLst>
            <pc:docMk/>
            <pc:sldMk cId="2513829348" sldId="322"/>
            <ac:spMk id="22" creationId="{D971A927-D8D8-4970-AA6B-B693085EE08C}"/>
          </ac:spMkLst>
        </pc:spChg>
        <pc:spChg chg="add del mod">
          <ac:chgData name="Comunicaciones CPO" userId="48fda73a-b04b-4600-b1af-2746e2c423df" providerId="ADAL" clId="{4AFFF0F5-869B-4758-90BB-D80D35068EE2}" dt="2021-04-26T17:40:38.838" v="8066" actId="478"/>
          <ac:spMkLst>
            <pc:docMk/>
            <pc:sldMk cId="2513829348" sldId="322"/>
            <ac:spMk id="23" creationId="{9BE54904-6406-4CDE-8C18-911E7A8E4708}"/>
          </ac:spMkLst>
        </pc:spChg>
        <pc:spChg chg="add del mod">
          <ac:chgData name="Comunicaciones CPO" userId="48fda73a-b04b-4600-b1af-2746e2c423df" providerId="ADAL" clId="{4AFFF0F5-869B-4758-90BB-D80D35068EE2}" dt="2021-04-26T17:40:37.226" v="8065" actId="478"/>
          <ac:spMkLst>
            <pc:docMk/>
            <pc:sldMk cId="2513829348" sldId="322"/>
            <ac:spMk id="24" creationId="{CC05BBFE-DD1E-42B9-B541-450AD64DCBDA}"/>
          </ac:spMkLst>
        </pc:spChg>
        <pc:spChg chg="add del mod">
          <ac:chgData name="Comunicaciones CPO" userId="48fda73a-b04b-4600-b1af-2746e2c423df" providerId="ADAL" clId="{4AFFF0F5-869B-4758-90BB-D80D35068EE2}" dt="2021-04-26T17:40:35.881" v="8064" actId="478"/>
          <ac:spMkLst>
            <pc:docMk/>
            <pc:sldMk cId="2513829348" sldId="322"/>
            <ac:spMk id="25" creationId="{7CE8636E-CF9E-4F20-9744-CF9B11D95BBA}"/>
          </ac:spMkLst>
        </pc:spChg>
        <pc:graphicFrameChg chg="add del mod">
          <ac:chgData name="Comunicaciones CPO" userId="48fda73a-b04b-4600-b1af-2746e2c423df" providerId="ADAL" clId="{4AFFF0F5-869B-4758-90BB-D80D35068EE2}" dt="2021-04-24T17:45:00.749" v="6405" actId="478"/>
          <ac:graphicFrameMkLst>
            <pc:docMk/>
            <pc:sldMk cId="2513829348" sldId="322"/>
            <ac:graphicFrameMk id="3" creationId="{D6245474-1A21-4D1C-A548-69265B7254DB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6T17:45:15.981" v="8111" actId="1076"/>
          <ac:graphicFrameMkLst>
            <pc:docMk/>
            <pc:sldMk cId="2513829348" sldId="322"/>
            <ac:graphicFrameMk id="4" creationId="{24AC124C-C6E8-411C-B21E-2B532846C33B}"/>
          </ac:graphicFrameMkLst>
        </pc:graphicFrameChg>
        <pc:graphicFrameChg chg="add del modGraphic">
          <ac:chgData name="Comunicaciones CPO" userId="48fda73a-b04b-4600-b1af-2746e2c423df" providerId="ADAL" clId="{4AFFF0F5-869B-4758-90BB-D80D35068EE2}" dt="2021-04-24T18:06:36.141" v="6595" actId="27309"/>
          <ac:graphicFrameMkLst>
            <pc:docMk/>
            <pc:sldMk cId="2513829348" sldId="322"/>
            <ac:graphicFrameMk id="27" creationId="{C656D99C-AAD7-4ABC-96E5-0FFE2DDD8155}"/>
          </ac:graphicFrameMkLst>
        </pc:graphicFrameChg>
        <pc:picChg chg="add del mod">
          <ac:chgData name="Comunicaciones CPO" userId="48fda73a-b04b-4600-b1af-2746e2c423df" providerId="ADAL" clId="{4AFFF0F5-869B-4758-90BB-D80D35068EE2}" dt="2021-04-26T17:46:06.308" v="8128" actId="21"/>
          <ac:picMkLst>
            <pc:docMk/>
            <pc:sldMk cId="2513829348" sldId="322"/>
            <ac:picMk id="7" creationId="{3065C4CF-4E7D-42A2-9573-E13BDFDCB743}"/>
          </ac:picMkLst>
        </pc:picChg>
        <pc:picChg chg="add mod">
          <ac:chgData name="Comunicaciones CPO" userId="48fda73a-b04b-4600-b1af-2746e2c423df" providerId="ADAL" clId="{4AFFF0F5-869B-4758-90BB-D80D35068EE2}" dt="2021-04-26T17:45:32.382" v="8118" actId="1076"/>
          <ac:picMkLst>
            <pc:docMk/>
            <pc:sldMk cId="2513829348" sldId="322"/>
            <ac:picMk id="9" creationId="{93F4E037-CDF1-462C-8DE5-AB8D10098BB3}"/>
          </ac:picMkLst>
        </pc:picChg>
        <pc:picChg chg="add del mod">
          <ac:chgData name="Comunicaciones CPO" userId="48fda73a-b04b-4600-b1af-2746e2c423df" providerId="ADAL" clId="{4AFFF0F5-869B-4758-90BB-D80D35068EE2}" dt="2021-04-26T17:46:06.308" v="8128" actId="21"/>
          <ac:picMkLst>
            <pc:docMk/>
            <pc:sldMk cId="2513829348" sldId="322"/>
            <ac:picMk id="11" creationId="{6EE6ED40-36E1-4275-88C1-1A2AC88CA1B8}"/>
          </ac:picMkLst>
        </pc:picChg>
        <pc:picChg chg="add mod">
          <ac:chgData name="Comunicaciones CPO" userId="48fda73a-b04b-4600-b1af-2746e2c423df" providerId="ADAL" clId="{4AFFF0F5-869B-4758-90BB-D80D35068EE2}" dt="2021-04-26T17:45:22.487" v="8114" actId="1076"/>
          <ac:picMkLst>
            <pc:docMk/>
            <pc:sldMk cId="2513829348" sldId="322"/>
            <ac:picMk id="13" creationId="{E4A2A877-C691-493F-8558-60687F71FC41}"/>
          </ac:picMkLst>
        </pc:picChg>
        <pc:picChg chg="add del mod">
          <ac:chgData name="Comunicaciones CPO" userId="48fda73a-b04b-4600-b1af-2746e2c423df" providerId="ADAL" clId="{4AFFF0F5-869B-4758-90BB-D80D35068EE2}" dt="2021-04-24T17:52:10.739" v="6460" actId="478"/>
          <ac:picMkLst>
            <pc:docMk/>
            <pc:sldMk cId="2513829348" sldId="322"/>
            <ac:picMk id="15" creationId="{7F528925-0B52-44D0-BF85-8A511E8EDCEA}"/>
          </ac:picMkLst>
        </pc:picChg>
        <pc:picChg chg="add del mod">
          <ac:chgData name="Comunicaciones CPO" userId="48fda73a-b04b-4600-b1af-2746e2c423df" providerId="ADAL" clId="{4AFFF0F5-869B-4758-90BB-D80D35068EE2}" dt="2021-04-26T17:46:06.308" v="8128" actId="21"/>
          <ac:picMkLst>
            <pc:docMk/>
            <pc:sldMk cId="2513829348" sldId="322"/>
            <ac:picMk id="17" creationId="{902F3647-391E-418E-AC05-3F3201C55142}"/>
          </ac:picMkLst>
        </pc:picChg>
        <pc:picChg chg="add del mod">
          <ac:chgData name="Comunicaciones CPO" userId="48fda73a-b04b-4600-b1af-2746e2c423df" providerId="ADAL" clId="{4AFFF0F5-869B-4758-90BB-D80D35068EE2}" dt="2021-04-26T17:41:15.354" v="8076" actId="478"/>
          <ac:picMkLst>
            <pc:docMk/>
            <pc:sldMk cId="2513829348" sldId="322"/>
            <ac:picMk id="2050" creationId="{9E81FAE2-FC08-4AF2-8C49-71089A39C6B1}"/>
          </ac:picMkLst>
        </pc:picChg>
      </pc:sldChg>
      <pc:sldChg chg="addSp delSp modSp add mod modNotesTx">
        <pc:chgData name="Comunicaciones CPO" userId="48fda73a-b04b-4600-b1af-2746e2c423df" providerId="ADAL" clId="{4AFFF0F5-869B-4758-90BB-D80D35068EE2}" dt="2021-04-26T17:46:53.074" v="8142" actId="478"/>
        <pc:sldMkLst>
          <pc:docMk/>
          <pc:sldMk cId="2377030513" sldId="323"/>
        </pc:sldMkLst>
        <pc:spChg chg="mod">
          <ac:chgData name="Comunicaciones CPO" userId="48fda73a-b04b-4600-b1af-2746e2c423df" providerId="ADAL" clId="{4AFFF0F5-869B-4758-90BB-D80D35068EE2}" dt="2021-04-26T17:46:33.755" v="8135" actId="1076"/>
          <ac:spMkLst>
            <pc:docMk/>
            <pc:sldMk cId="2377030513" sldId="323"/>
            <ac:spMk id="5" creationId="{B11C2180-BE4F-4E3A-9119-FA483D57AC92}"/>
          </ac:spMkLst>
        </pc:spChg>
        <pc:graphicFrameChg chg="del">
          <ac:chgData name="Comunicaciones CPO" userId="48fda73a-b04b-4600-b1af-2746e2c423df" providerId="ADAL" clId="{4AFFF0F5-869B-4758-90BB-D80D35068EE2}" dt="2021-04-24T18:05:49.657" v="6581" actId="478"/>
          <ac:graphicFrameMkLst>
            <pc:docMk/>
            <pc:sldMk cId="2377030513" sldId="323"/>
            <ac:graphicFrameMk id="3" creationId="{F801245F-E977-40D2-A2E1-2E11F5B49D22}"/>
          </ac:graphicFrameMkLst>
        </pc:graphicFrameChg>
        <pc:graphicFrameChg chg="add del mod">
          <ac:chgData name="Comunicaciones CPO" userId="48fda73a-b04b-4600-b1af-2746e2c423df" providerId="ADAL" clId="{4AFFF0F5-869B-4758-90BB-D80D35068EE2}" dt="2021-04-26T17:30:36.514" v="7806" actId="478"/>
          <ac:graphicFrameMkLst>
            <pc:docMk/>
            <pc:sldMk cId="2377030513" sldId="323"/>
            <ac:graphicFrameMk id="4" creationId="{3389772B-6372-426D-ACC6-283281D64E82}"/>
          </ac:graphicFrameMkLst>
        </pc:graphicFrameChg>
        <pc:graphicFrameChg chg="add mod">
          <ac:chgData name="Comunicaciones CPO" userId="48fda73a-b04b-4600-b1af-2746e2c423df" providerId="ADAL" clId="{4AFFF0F5-869B-4758-90BB-D80D35068EE2}" dt="2021-04-26T17:46:12.108" v="8129" actId="1076"/>
          <ac:graphicFrameMkLst>
            <pc:docMk/>
            <pc:sldMk cId="2377030513" sldId="323"/>
            <ac:graphicFrameMk id="6" creationId="{39E52EE8-80FB-40A3-B417-932595940F5F}"/>
          </ac:graphicFrameMkLst>
        </pc:graphicFrameChg>
        <pc:picChg chg="add del mod">
          <ac:chgData name="Comunicaciones CPO" userId="48fda73a-b04b-4600-b1af-2746e2c423df" providerId="ADAL" clId="{4AFFF0F5-869B-4758-90BB-D80D35068EE2}" dt="2021-04-26T17:46:53.074" v="8142" actId="478"/>
          <ac:picMkLst>
            <pc:docMk/>
            <pc:sldMk cId="2377030513" sldId="323"/>
            <ac:picMk id="7" creationId="{6D3F13ED-2D1E-4A5C-BDCD-79CAD7435B34}"/>
          </ac:picMkLst>
        </pc:picChg>
        <pc:picChg chg="add del mod">
          <ac:chgData name="Comunicaciones CPO" userId="48fda73a-b04b-4600-b1af-2746e2c423df" providerId="ADAL" clId="{4AFFF0F5-869B-4758-90BB-D80D35068EE2}" dt="2021-04-26T17:46:47.375" v="8140" actId="478"/>
          <ac:picMkLst>
            <pc:docMk/>
            <pc:sldMk cId="2377030513" sldId="323"/>
            <ac:picMk id="8" creationId="{770CC7D7-8721-439D-999F-47E25900D3CC}"/>
          </ac:picMkLst>
        </pc:picChg>
      </pc:sldChg>
      <pc:sldChg chg="addSp modSp new mod">
        <pc:chgData name="Comunicaciones CPO" userId="48fda73a-b04b-4600-b1af-2746e2c423df" providerId="ADAL" clId="{4AFFF0F5-869B-4758-90BB-D80D35068EE2}" dt="2021-04-26T22:44:34.426" v="9716" actId="1076"/>
        <pc:sldMkLst>
          <pc:docMk/>
          <pc:sldMk cId="851865696" sldId="324"/>
        </pc:sldMkLst>
        <pc:spChg chg="add mod">
          <ac:chgData name="Comunicaciones CPO" userId="48fda73a-b04b-4600-b1af-2746e2c423df" providerId="ADAL" clId="{4AFFF0F5-869B-4758-90BB-D80D35068EE2}" dt="2021-04-26T22:44:08.387" v="9712" actId="1076"/>
          <ac:spMkLst>
            <pc:docMk/>
            <pc:sldMk cId="851865696" sldId="324"/>
            <ac:spMk id="3" creationId="{65BCC633-D03A-4F37-9ADA-689C73B70764}"/>
          </ac:spMkLst>
        </pc:spChg>
        <pc:spChg chg="add mod">
          <ac:chgData name="Comunicaciones CPO" userId="48fda73a-b04b-4600-b1af-2746e2c423df" providerId="ADAL" clId="{4AFFF0F5-869B-4758-90BB-D80D35068EE2}" dt="2021-04-26T22:44:21.266" v="9713"/>
          <ac:spMkLst>
            <pc:docMk/>
            <pc:sldMk cId="851865696" sldId="324"/>
            <ac:spMk id="4" creationId="{995061DC-B21E-40C8-A1F7-8A6061C78ADB}"/>
          </ac:spMkLst>
        </pc:spChg>
        <pc:picChg chg="add mod">
          <ac:chgData name="Comunicaciones CPO" userId="48fda73a-b04b-4600-b1af-2746e2c423df" providerId="ADAL" clId="{4AFFF0F5-869B-4758-90BB-D80D35068EE2}" dt="2021-04-26T22:44:34.426" v="9716" actId="1076"/>
          <ac:picMkLst>
            <pc:docMk/>
            <pc:sldMk cId="851865696" sldId="324"/>
            <ac:picMk id="5" creationId="{8B12DF6D-B406-49CB-A139-8304855AA7F0}"/>
          </ac:picMkLst>
        </pc:picChg>
      </pc:sldChg>
    </pc:docChg>
  </pc:docChgLst>
  <pc:docChgLst>
    <pc:chgData name="Comunicaciones CPO" userId="S::coorcomunicaciones@cpolaya.com.co::48fda73a-b04b-4600-b1af-2746e2c423df" providerId="AD" clId="Web-{079B6555-D130-6C89-552C-F18CAB6900A1}"/>
    <pc:docChg chg="modSld">
      <pc:chgData name="Comunicaciones CPO" userId="S::coorcomunicaciones@cpolaya.com.co::48fda73a-b04b-4600-b1af-2746e2c423df" providerId="AD" clId="Web-{079B6555-D130-6C89-552C-F18CAB6900A1}" dt="2021-05-31T22:20:56.052" v="16"/>
      <pc:docMkLst>
        <pc:docMk/>
      </pc:docMkLst>
      <pc:sldChg chg="addSp delSp modSp">
        <pc:chgData name="Comunicaciones CPO" userId="S::coorcomunicaciones@cpolaya.com.co::48fda73a-b04b-4600-b1af-2746e2c423df" providerId="AD" clId="Web-{079B6555-D130-6C89-552C-F18CAB6900A1}" dt="2021-05-31T22:20:56.052" v="16"/>
        <pc:sldMkLst>
          <pc:docMk/>
          <pc:sldMk cId="568302958" sldId="294"/>
        </pc:sldMkLst>
        <pc:graphicFrameChg chg="del">
          <ac:chgData name="Comunicaciones CPO" userId="S::coorcomunicaciones@cpolaya.com.co::48fda73a-b04b-4600-b1af-2746e2c423df" providerId="AD" clId="Web-{079B6555-D130-6C89-552C-F18CAB6900A1}" dt="2021-05-31T22:12:53.067" v="0"/>
          <ac:graphicFrameMkLst>
            <pc:docMk/>
            <pc:sldMk cId="568302958" sldId="294"/>
            <ac:graphicFrameMk id="5" creationId="{869F4BB7-60AB-49A2-B49D-A92A008B9DC0}"/>
          </ac:graphicFrameMkLst>
        </pc:graphicFrameChg>
        <pc:picChg chg="add del mod">
          <ac:chgData name="Comunicaciones CPO" userId="S::coorcomunicaciones@cpolaya.com.co::48fda73a-b04b-4600-b1af-2746e2c423df" providerId="AD" clId="Web-{079B6555-D130-6C89-552C-F18CAB6900A1}" dt="2021-05-31T22:13:15.927" v="5"/>
          <ac:picMkLst>
            <pc:docMk/>
            <pc:sldMk cId="568302958" sldId="294"/>
            <ac:picMk id="3" creationId="{B00C9CAB-A6DF-4DC5-845A-13ECD5300A38}"/>
          </ac:picMkLst>
        </pc:picChg>
        <pc:picChg chg="add del mod">
          <ac:chgData name="Comunicaciones CPO" userId="S::coorcomunicaciones@cpolaya.com.co::48fda73a-b04b-4600-b1af-2746e2c423df" providerId="AD" clId="Web-{079B6555-D130-6C89-552C-F18CAB6900A1}" dt="2021-05-31T22:13:29.427" v="10"/>
          <ac:picMkLst>
            <pc:docMk/>
            <pc:sldMk cId="568302958" sldId="294"/>
            <ac:picMk id="4" creationId="{C2385EF9-EC3F-4997-85E3-0A4B931D6526}"/>
          </ac:picMkLst>
        </pc:picChg>
        <pc:picChg chg="add del mod">
          <ac:chgData name="Comunicaciones CPO" userId="S::coorcomunicaciones@cpolaya.com.co::48fda73a-b04b-4600-b1af-2746e2c423df" providerId="AD" clId="Web-{079B6555-D130-6C89-552C-F18CAB6900A1}" dt="2021-05-31T22:15:26.963" v="12"/>
          <ac:picMkLst>
            <pc:docMk/>
            <pc:sldMk cId="568302958" sldId="294"/>
            <ac:picMk id="7" creationId="{02D7CAC2-530D-43E3-BAE9-A8AA3DE6A501}"/>
          </ac:picMkLst>
        </pc:picChg>
        <pc:picChg chg="add del mod">
          <ac:chgData name="Comunicaciones CPO" userId="S::coorcomunicaciones@cpolaya.com.co::48fda73a-b04b-4600-b1af-2746e2c423df" providerId="AD" clId="Web-{079B6555-D130-6C89-552C-F18CAB6900A1}" dt="2021-05-31T22:20:56.052" v="16"/>
          <ac:picMkLst>
            <pc:docMk/>
            <pc:sldMk cId="568302958" sldId="294"/>
            <ac:picMk id="8" creationId="{51C4E374-B71B-4340-AFA9-4D7E17C0BC33}"/>
          </ac:picMkLst>
        </pc:picChg>
      </pc:sldChg>
    </pc:docChg>
  </pc:docChgLst>
  <pc:docChgLst>
    <pc:chgData name="Comunicaciones CPO" userId="48fda73a-b04b-4600-b1af-2746e2c423df" providerId="ADAL" clId="{4AB34B8B-3C79-4391-B566-B9A7F52C0286}"/>
    <pc:docChg chg="custSel addSld delSld modSld">
      <pc:chgData name="Comunicaciones CPO" userId="48fda73a-b04b-4600-b1af-2746e2c423df" providerId="ADAL" clId="{4AB34B8B-3C79-4391-B566-B9A7F52C0286}" dt="2021-06-24T22:12:11.050" v="2450" actId="207"/>
      <pc:docMkLst>
        <pc:docMk/>
      </pc:docMkLst>
      <pc:sldChg chg="modSp">
        <pc:chgData name="Comunicaciones CPO" userId="48fda73a-b04b-4600-b1af-2746e2c423df" providerId="ADAL" clId="{4AB34B8B-3C79-4391-B566-B9A7F52C0286}" dt="2021-06-24T22:09:29.210" v="2448"/>
        <pc:sldMkLst>
          <pc:docMk/>
          <pc:sldMk cId="3057392893" sldId="275"/>
        </pc:sldMkLst>
        <pc:graphicFrameChg chg="mod">
          <ac:chgData name="Comunicaciones CPO" userId="48fda73a-b04b-4600-b1af-2746e2c423df" providerId="ADAL" clId="{4AB34B8B-3C79-4391-B566-B9A7F52C0286}" dt="2021-06-24T22:09:29.210" v="2448"/>
          <ac:graphicFrameMkLst>
            <pc:docMk/>
            <pc:sldMk cId="3057392893" sldId="275"/>
            <ac:graphicFrameMk id="6" creationId="{00000000-0000-0000-0000-000000000000}"/>
          </ac:graphicFrameMkLst>
        </pc:graphicFrameChg>
      </pc:sldChg>
      <pc:sldChg chg="modSp">
        <pc:chgData name="Comunicaciones CPO" userId="48fda73a-b04b-4600-b1af-2746e2c423df" providerId="ADAL" clId="{4AB34B8B-3C79-4391-B566-B9A7F52C0286}" dt="2021-06-24T22:12:11.050" v="2450" actId="207"/>
        <pc:sldMkLst>
          <pc:docMk/>
          <pc:sldMk cId="3628250601" sldId="279"/>
        </pc:sldMkLst>
        <pc:graphicFrameChg chg="mod">
          <ac:chgData name="Comunicaciones CPO" userId="48fda73a-b04b-4600-b1af-2746e2c423df" providerId="ADAL" clId="{4AB34B8B-3C79-4391-B566-B9A7F52C0286}" dt="2021-06-24T22:12:11.050" v="2450" actId="207"/>
          <ac:graphicFrameMkLst>
            <pc:docMk/>
            <pc:sldMk cId="3628250601" sldId="279"/>
            <ac:graphicFrameMk id="5" creationId="{00000000-0000-0000-0000-000000000000}"/>
          </ac:graphicFrameMkLst>
        </pc:graphicFrameChg>
      </pc:sldChg>
      <pc:sldChg chg="del">
        <pc:chgData name="Comunicaciones CPO" userId="48fda73a-b04b-4600-b1af-2746e2c423df" providerId="ADAL" clId="{4AB34B8B-3C79-4391-B566-B9A7F52C0286}" dt="2021-06-24T20:56:20.845" v="20" actId="47"/>
        <pc:sldMkLst>
          <pc:docMk/>
          <pc:sldMk cId="3522539596" sldId="292"/>
        </pc:sldMkLst>
      </pc:sldChg>
      <pc:sldChg chg="addSp delSp modSp mod">
        <pc:chgData name="Comunicaciones CPO" userId="48fda73a-b04b-4600-b1af-2746e2c423df" providerId="ADAL" clId="{4AB34B8B-3C79-4391-B566-B9A7F52C0286}" dt="2021-06-24T21:48:28.612" v="1675" actId="20577"/>
        <pc:sldMkLst>
          <pc:docMk/>
          <pc:sldMk cId="1000656897" sldId="293"/>
        </pc:sldMkLst>
        <pc:spChg chg="mod">
          <ac:chgData name="Comunicaciones CPO" userId="48fda73a-b04b-4600-b1af-2746e2c423df" providerId="ADAL" clId="{4AB34B8B-3C79-4391-B566-B9A7F52C0286}" dt="2021-06-24T21:48:28.612" v="1675" actId="20577"/>
          <ac:spMkLst>
            <pc:docMk/>
            <pc:sldMk cId="1000656897" sldId="293"/>
            <ac:spMk id="9" creationId="{2910491E-87DB-4053-8DEB-8B9C119FB24B}"/>
          </ac:spMkLst>
        </pc:spChg>
        <pc:graphicFrameChg chg="add mod">
          <ac:chgData name="Comunicaciones CPO" userId="48fda73a-b04b-4600-b1af-2746e2c423df" providerId="ADAL" clId="{4AB34B8B-3C79-4391-B566-B9A7F52C0286}" dt="2021-06-24T21:43:41.156" v="1324" actId="1076"/>
          <ac:graphicFrameMkLst>
            <pc:docMk/>
            <pc:sldMk cId="1000656897" sldId="293"/>
            <ac:graphicFrameMk id="5" creationId="{87D6B250-690E-4A46-8B53-31FB15D502C9}"/>
          </ac:graphicFrameMkLst>
        </pc:graphicFrameChg>
        <pc:graphicFrameChg chg="del">
          <ac:chgData name="Comunicaciones CPO" userId="48fda73a-b04b-4600-b1af-2746e2c423df" providerId="ADAL" clId="{4AB34B8B-3C79-4391-B566-B9A7F52C0286}" dt="2021-06-24T21:43:37.766" v="1322" actId="478"/>
          <ac:graphicFrameMkLst>
            <pc:docMk/>
            <pc:sldMk cId="1000656897" sldId="293"/>
            <ac:graphicFrameMk id="7" creationId="{00000000-0000-0000-0000-000000000000}"/>
          </ac:graphicFrameMkLst>
        </pc:graphicFrameChg>
      </pc:sldChg>
      <pc:sldChg chg="addSp modSp mod">
        <pc:chgData name="Comunicaciones CPO" userId="48fda73a-b04b-4600-b1af-2746e2c423df" providerId="ADAL" clId="{4AB34B8B-3C79-4391-B566-B9A7F52C0286}" dt="2021-06-24T22:04:06.513" v="2445" actId="20577"/>
        <pc:sldMkLst>
          <pc:docMk/>
          <pc:sldMk cId="782142976" sldId="298"/>
        </pc:sldMkLst>
        <pc:spChg chg="add mod">
          <ac:chgData name="Comunicaciones CPO" userId="48fda73a-b04b-4600-b1af-2746e2c423df" providerId="ADAL" clId="{4AB34B8B-3C79-4391-B566-B9A7F52C0286}" dt="2021-06-24T22:04:06.513" v="2445" actId="20577"/>
          <ac:spMkLst>
            <pc:docMk/>
            <pc:sldMk cId="782142976" sldId="298"/>
            <ac:spMk id="4" creationId="{CC10DC26-AAA9-4116-988A-71A45F45B08B}"/>
          </ac:spMkLst>
        </pc:spChg>
      </pc:sldChg>
      <pc:sldChg chg="del">
        <pc:chgData name="Comunicaciones CPO" userId="48fda73a-b04b-4600-b1af-2746e2c423df" providerId="ADAL" clId="{4AB34B8B-3C79-4391-B566-B9A7F52C0286}" dt="2021-06-24T22:04:16.849" v="2446" actId="47"/>
        <pc:sldMkLst>
          <pc:docMk/>
          <pc:sldMk cId="4396494" sldId="300"/>
        </pc:sldMkLst>
      </pc:sldChg>
      <pc:sldChg chg="delCm">
        <pc:chgData name="Comunicaciones CPO" userId="48fda73a-b04b-4600-b1af-2746e2c423df" providerId="ADAL" clId="{4AB34B8B-3C79-4391-B566-B9A7F52C0286}" dt="2021-06-24T22:08:42.311" v="2447" actId="1592"/>
        <pc:sldMkLst>
          <pc:docMk/>
          <pc:sldMk cId="1882412075" sldId="302"/>
        </pc:sldMkLst>
      </pc:sldChg>
      <pc:sldChg chg="modSp mod delCm">
        <pc:chgData name="Comunicaciones CPO" userId="48fda73a-b04b-4600-b1af-2746e2c423df" providerId="ADAL" clId="{4AB34B8B-3C79-4391-B566-B9A7F52C0286}" dt="2021-06-24T21:05:43.201" v="107" actId="207"/>
        <pc:sldMkLst>
          <pc:docMk/>
          <pc:sldMk cId="3619932000" sldId="325"/>
        </pc:sldMkLst>
        <pc:spChg chg="mod">
          <ac:chgData name="Comunicaciones CPO" userId="48fda73a-b04b-4600-b1af-2746e2c423df" providerId="ADAL" clId="{4AB34B8B-3C79-4391-B566-B9A7F52C0286}" dt="2021-06-24T21:05:01.873" v="102"/>
          <ac:spMkLst>
            <pc:docMk/>
            <pc:sldMk cId="3619932000" sldId="325"/>
            <ac:spMk id="6" creationId="{516B7D04-11AA-4AFB-90A6-77E02F35503A}"/>
          </ac:spMkLst>
        </pc:spChg>
        <pc:graphicFrameChg chg="mod">
          <ac:chgData name="Comunicaciones CPO" userId="48fda73a-b04b-4600-b1af-2746e2c423df" providerId="ADAL" clId="{4AB34B8B-3C79-4391-B566-B9A7F52C0286}" dt="2021-06-24T21:05:43.201" v="107" actId="207"/>
          <ac:graphicFrameMkLst>
            <pc:docMk/>
            <pc:sldMk cId="3619932000" sldId="325"/>
            <ac:graphicFrameMk id="8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B34B8B-3C79-4391-B566-B9A7F52C0286}" dt="2021-06-24T21:27:34.233" v="589" actId="113"/>
        <pc:sldMkLst>
          <pc:docMk/>
          <pc:sldMk cId="512833824" sldId="326"/>
        </pc:sldMkLst>
        <pc:spChg chg="add mod">
          <ac:chgData name="Comunicaciones CPO" userId="48fda73a-b04b-4600-b1af-2746e2c423df" providerId="ADAL" clId="{4AB34B8B-3C79-4391-B566-B9A7F52C0286}" dt="2021-06-24T21:27:26.959" v="587" actId="114"/>
          <ac:spMkLst>
            <pc:docMk/>
            <pc:sldMk cId="512833824" sldId="326"/>
            <ac:spMk id="3" creationId="{5C8C2C32-7C95-420D-8398-CC624F33FD2A}"/>
          </ac:spMkLst>
        </pc:spChg>
        <pc:spChg chg="mod">
          <ac:chgData name="Comunicaciones CPO" userId="48fda73a-b04b-4600-b1af-2746e2c423df" providerId="ADAL" clId="{4AB34B8B-3C79-4391-B566-B9A7F52C0286}" dt="2021-06-24T21:27:34.233" v="589" actId="113"/>
          <ac:spMkLst>
            <pc:docMk/>
            <pc:sldMk cId="512833824" sldId="326"/>
            <ac:spMk id="6" creationId="{516B7D04-11AA-4AFB-90A6-77E02F35503A}"/>
          </ac:spMkLst>
        </pc:spChg>
        <pc:graphicFrameChg chg="add mod">
          <ac:chgData name="Comunicaciones CPO" userId="48fda73a-b04b-4600-b1af-2746e2c423df" providerId="ADAL" clId="{4AB34B8B-3C79-4391-B566-B9A7F52C0286}" dt="2021-06-24T21:12:48.432" v="116" actId="1076"/>
          <ac:graphicFrameMkLst>
            <pc:docMk/>
            <pc:sldMk cId="512833824" sldId="326"/>
            <ac:graphicFrameMk id="7" creationId="{9CF18B85-298B-4917-B517-CAE097F987F6}"/>
          </ac:graphicFrameMkLst>
        </pc:graphicFrameChg>
        <pc:graphicFrameChg chg="del mod">
          <ac:chgData name="Comunicaciones CPO" userId="48fda73a-b04b-4600-b1af-2746e2c423df" providerId="ADAL" clId="{4AB34B8B-3C79-4391-B566-B9A7F52C0286}" dt="2021-06-24T21:12:35.399" v="112" actId="478"/>
          <ac:graphicFrameMkLst>
            <pc:docMk/>
            <pc:sldMk cId="512833824" sldId="326"/>
            <ac:graphicFrameMk id="8" creationId="{00000000-0000-0000-0000-000000000000}"/>
          </ac:graphicFrameMkLst>
        </pc:graphicFrameChg>
      </pc:sldChg>
      <pc:sldChg chg="del">
        <pc:chgData name="Comunicaciones CPO" userId="48fda73a-b04b-4600-b1af-2746e2c423df" providerId="ADAL" clId="{4AB34B8B-3C79-4391-B566-B9A7F52C0286}" dt="2021-06-24T21:28:30.642" v="591" actId="47"/>
        <pc:sldMkLst>
          <pc:docMk/>
          <pc:sldMk cId="2390370572" sldId="327"/>
        </pc:sldMkLst>
      </pc:sldChg>
      <pc:sldChg chg="addSp delSp modSp mod delCm">
        <pc:chgData name="Comunicaciones CPO" userId="48fda73a-b04b-4600-b1af-2746e2c423df" providerId="ADAL" clId="{4AB34B8B-3C79-4391-B566-B9A7F52C0286}" dt="2021-06-24T21:36:36.991" v="1027"/>
        <pc:sldMkLst>
          <pc:docMk/>
          <pc:sldMk cId="207800327" sldId="328"/>
        </pc:sldMkLst>
        <pc:spChg chg="mod">
          <ac:chgData name="Comunicaciones CPO" userId="48fda73a-b04b-4600-b1af-2746e2c423df" providerId="ADAL" clId="{4AB34B8B-3C79-4391-B566-B9A7F52C0286}" dt="2021-06-24T21:36:07.630" v="1026" actId="20577"/>
          <ac:spMkLst>
            <pc:docMk/>
            <pc:sldMk cId="207800327" sldId="328"/>
            <ac:spMk id="6" creationId="{516B7D04-11AA-4AFB-90A6-77E02F35503A}"/>
          </ac:spMkLst>
        </pc:spChg>
        <pc:spChg chg="add mod">
          <ac:chgData name="Comunicaciones CPO" userId="48fda73a-b04b-4600-b1af-2746e2c423df" providerId="ADAL" clId="{4AB34B8B-3C79-4391-B566-B9A7F52C0286}" dt="2021-06-24T21:36:36.991" v="1027"/>
          <ac:spMkLst>
            <pc:docMk/>
            <pc:sldMk cId="207800327" sldId="328"/>
            <ac:spMk id="9" creationId="{0EBE9194-559D-4320-A672-380F831809DE}"/>
          </ac:spMkLst>
        </pc:spChg>
        <pc:graphicFrameChg chg="add mod">
          <ac:chgData name="Comunicaciones CPO" userId="48fda73a-b04b-4600-b1af-2746e2c423df" providerId="ADAL" clId="{4AB34B8B-3C79-4391-B566-B9A7F52C0286}" dt="2021-06-24T21:32:27.641" v="663" actId="403"/>
          <ac:graphicFrameMkLst>
            <pc:docMk/>
            <pc:sldMk cId="207800327" sldId="328"/>
            <ac:graphicFrameMk id="7" creationId="{6549FAB4-7E8A-40F4-96B9-F7749C3EF85D}"/>
          </ac:graphicFrameMkLst>
        </pc:graphicFrameChg>
        <pc:graphicFrameChg chg="del">
          <ac:chgData name="Comunicaciones CPO" userId="48fda73a-b04b-4600-b1af-2746e2c423df" providerId="ADAL" clId="{4AB34B8B-3C79-4391-B566-B9A7F52C0286}" dt="2021-06-24T21:29:55.445" v="650" actId="478"/>
          <ac:graphicFrameMkLst>
            <pc:docMk/>
            <pc:sldMk cId="207800327" sldId="328"/>
            <ac:graphicFrameMk id="8" creationId="{00000000-0000-0000-0000-000000000000}"/>
          </ac:graphicFrameMkLst>
        </pc:graphicFrameChg>
      </pc:sldChg>
      <pc:sldChg chg="del">
        <pc:chgData name="Comunicaciones CPO" userId="48fda73a-b04b-4600-b1af-2746e2c423df" providerId="ADAL" clId="{4AB34B8B-3C79-4391-B566-B9A7F52C0286}" dt="2021-06-24T21:37:34.125" v="1028" actId="47"/>
        <pc:sldMkLst>
          <pc:docMk/>
          <pc:sldMk cId="1399032615" sldId="329"/>
        </pc:sldMkLst>
      </pc:sldChg>
      <pc:sldChg chg="addSp modSp mod">
        <pc:chgData name="Comunicaciones CPO" userId="48fda73a-b04b-4600-b1af-2746e2c423df" providerId="ADAL" clId="{4AB34B8B-3C79-4391-B566-B9A7F52C0286}" dt="2021-06-24T21:49:57.445" v="1683" actId="1076"/>
        <pc:sldMkLst>
          <pc:docMk/>
          <pc:sldMk cId="3430167478" sldId="330"/>
        </pc:sldMkLst>
        <pc:spChg chg="mod">
          <ac:chgData name="Comunicaciones CPO" userId="48fda73a-b04b-4600-b1af-2746e2c423df" providerId="ADAL" clId="{4AB34B8B-3C79-4391-B566-B9A7F52C0286}" dt="2021-06-24T21:49:47.652" v="1681" actId="120"/>
          <ac:spMkLst>
            <pc:docMk/>
            <pc:sldMk cId="3430167478" sldId="330"/>
            <ac:spMk id="5" creationId="{E130277C-95CD-4F1C-8E85-64DACA4FDCF8}"/>
          </ac:spMkLst>
        </pc:spChg>
        <pc:spChg chg="mod">
          <ac:chgData name="Comunicaciones CPO" userId="48fda73a-b04b-4600-b1af-2746e2c423df" providerId="ADAL" clId="{4AB34B8B-3C79-4391-B566-B9A7F52C0286}" dt="2021-06-24T21:49:57.445" v="1683" actId="1076"/>
          <ac:spMkLst>
            <pc:docMk/>
            <pc:sldMk cId="3430167478" sldId="330"/>
            <ac:spMk id="6" creationId="{00000000-0000-0000-0000-000000000000}"/>
          </ac:spMkLst>
        </pc:spChg>
        <pc:picChg chg="add mod">
          <ac:chgData name="Comunicaciones CPO" userId="48fda73a-b04b-4600-b1af-2746e2c423df" providerId="ADAL" clId="{4AB34B8B-3C79-4391-B566-B9A7F52C0286}" dt="2021-06-24T21:49:53.508" v="1682" actId="14100"/>
          <ac:picMkLst>
            <pc:docMk/>
            <pc:sldMk cId="3430167478" sldId="330"/>
            <ac:picMk id="7" creationId="{5504D48B-CA1D-4179-BEF5-0081D80870E6}"/>
          </ac:picMkLst>
        </pc:picChg>
      </pc:sldChg>
      <pc:sldChg chg="modSp mod">
        <pc:chgData name="Comunicaciones CPO" userId="48fda73a-b04b-4600-b1af-2746e2c423df" providerId="ADAL" clId="{4AB34B8B-3C79-4391-B566-B9A7F52C0286}" dt="2021-06-24T21:51:45.357" v="1842" actId="1076"/>
        <pc:sldMkLst>
          <pc:docMk/>
          <pc:sldMk cId="1565376839" sldId="331"/>
        </pc:sldMkLst>
        <pc:spChg chg="mod">
          <ac:chgData name="Comunicaciones CPO" userId="48fda73a-b04b-4600-b1af-2746e2c423df" providerId="ADAL" clId="{4AB34B8B-3C79-4391-B566-B9A7F52C0286}" dt="2021-06-24T21:51:45.357" v="1842" actId="1076"/>
          <ac:spMkLst>
            <pc:docMk/>
            <pc:sldMk cId="1565376839" sldId="331"/>
            <ac:spMk id="9" creationId="{2910491E-87DB-4053-8DEB-8B9C119FB24B}"/>
          </ac:spMkLst>
        </pc:spChg>
        <pc:graphicFrameChg chg="mod">
          <ac:chgData name="Comunicaciones CPO" userId="48fda73a-b04b-4600-b1af-2746e2c423df" providerId="ADAL" clId="{4AB34B8B-3C79-4391-B566-B9A7F52C0286}" dt="2021-06-24T21:50:22.597" v="1687" actId="403"/>
          <ac:graphicFrameMkLst>
            <pc:docMk/>
            <pc:sldMk cId="1565376839" sldId="331"/>
            <ac:graphicFrameMk id="5" creationId="{00000000-0000-0000-0000-000000000000}"/>
          </ac:graphicFrameMkLst>
        </pc:graphicFrameChg>
      </pc:sldChg>
      <pc:sldChg chg="addSp delSp modSp mod delCm">
        <pc:chgData name="Comunicaciones CPO" userId="48fda73a-b04b-4600-b1af-2746e2c423df" providerId="ADAL" clId="{4AB34B8B-3C79-4391-B566-B9A7F52C0286}" dt="2021-06-24T21:43:21.829" v="1321" actId="20577"/>
        <pc:sldMkLst>
          <pc:docMk/>
          <pc:sldMk cId="4177350758" sldId="332"/>
        </pc:sldMkLst>
        <pc:spChg chg="mod">
          <ac:chgData name="Comunicaciones CPO" userId="48fda73a-b04b-4600-b1af-2746e2c423df" providerId="ADAL" clId="{4AB34B8B-3C79-4391-B566-B9A7F52C0286}" dt="2021-06-24T21:43:21.829" v="1321" actId="20577"/>
          <ac:spMkLst>
            <pc:docMk/>
            <pc:sldMk cId="4177350758" sldId="332"/>
            <ac:spMk id="6" creationId="{516B7D04-11AA-4AFB-90A6-77E02F35503A}"/>
          </ac:spMkLst>
        </pc:spChg>
        <pc:graphicFrameChg chg="del">
          <ac:chgData name="Comunicaciones CPO" userId="48fda73a-b04b-4600-b1af-2746e2c423df" providerId="ADAL" clId="{4AB34B8B-3C79-4391-B566-B9A7F52C0286}" dt="2021-06-24T21:37:52.480" v="1030" actId="478"/>
          <ac:graphicFrameMkLst>
            <pc:docMk/>
            <pc:sldMk cId="4177350758" sldId="332"/>
            <ac:graphicFrameMk id="7" creationId="{00000000-0000-0000-0000-000000000000}"/>
          </ac:graphicFrameMkLst>
        </pc:graphicFrameChg>
        <pc:graphicFrameChg chg="add mod">
          <ac:chgData name="Comunicaciones CPO" userId="48fda73a-b04b-4600-b1af-2746e2c423df" providerId="ADAL" clId="{4AB34B8B-3C79-4391-B566-B9A7F52C0286}" dt="2021-06-24T21:40:20.628" v="1037" actId="113"/>
          <ac:graphicFrameMkLst>
            <pc:docMk/>
            <pc:sldMk cId="4177350758" sldId="332"/>
            <ac:graphicFrameMk id="8" creationId="{3FA2F1E2-288E-4925-9283-93F6A189C3A4}"/>
          </ac:graphicFrameMkLst>
        </pc:graphicFrameChg>
      </pc:sldChg>
      <pc:sldChg chg="modSp add mod">
        <pc:chgData name="Comunicaciones CPO" userId="48fda73a-b04b-4600-b1af-2746e2c423df" providerId="ADAL" clId="{4AB34B8B-3C79-4391-B566-B9A7F52C0286}" dt="2021-06-24T20:55:57.859" v="12" actId="1076"/>
        <pc:sldMkLst>
          <pc:docMk/>
          <pc:sldMk cId="3168750898" sldId="333"/>
        </pc:sldMkLst>
        <pc:spChg chg="mod">
          <ac:chgData name="Comunicaciones CPO" userId="48fda73a-b04b-4600-b1af-2746e2c423df" providerId="ADAL" clId="{4AB34B8B-3C79-4391-B566-B9A7F52C0286}" dt="2021-06-24T20:55:57.859" v="12" actId="1076"/>
          <ac:spMkLst>
            <pc:docMk/>
            <pc:sldMk cId="3168750898" sldId="333"/>
            <ac:spMk id="2" creationId="{00000000-0000-0000-0000-000000000000}"/>
          </ac:spMkLst>
        </pc:spChg>
      </pc:sldChg>
      <pc:sldChg chg="modSp add mod">
        <pc:chgData name="Comunicaciones CPO" userId="48fda73a-b04b-4600-b1af-2746e2c423df" providerId="ADAL" clId="{4AB34B8B-3C79-4391-B566-B9A7F52C0286}" dt="2021-06-24T20:56:17.635" v="19" actId="20577"/>
        <pc:sldMkLst>
          <pc:docMk/>
          <pc:sldMk cId="1374680361" sldId="334"/>
        </pc:sldMkLst>
        <pc:spChg chg="mod">
          <ac:chgData name="Comunicaciones CPO" userId="48fda73a-b04b-4600-b1af-2746e2c423df" providerId="ADAL" clId="{4AB34B8B-3C79-4391-B566-B9A7F52C0286}" dt="2021-06-24T20:56:17.635" v="19" actId="20577"/>
          <ac:spMkLst>
            <pc:docMk/>
            <pc:sldMk cId="1374680361" sldId="334"/>
            <ac:spMk id="2" creationId="{00000000-0000-0000-0000-000000000000}"/>
          </ac:spMkLst>
        </pc:spChg>
      </pc:sldChg>
      <pc:sldChg chg="modSp add mod">
        <pc:chgData name="Comunicaciones CPO" userId="48fda73a-b04b-4600-b1af-2746e2c423df" providerId="ADAL" clId="{4AB34B8B-3C79-4391-B566-B9A7F52C0286}" dt="2021-06-24T21:29:32.965" v="649" actId="20577"/>
        <pc:sldMkLst>
          <pc:docMk/>
          <pc:sldMk cId="4185378960" sldId="335"/>
        </pc:sldMkLst>
        <pc:spChg chg="mod">
          <ac:chgData name="Comunicaciones CPO" userId="48fda73a-b04b-4600-b1af-2746e2c423df" providerId="ADAL" clId="{4AB34B8B-3C79-4391-B566-B9A7F52C0286}" dt="2021-06-24T21:29:32.965" v="649" actId="20577"/>
          <ac:spMkLst>
            <pc:docMk/>
            <pc:sldMk cId="4185378960" sldId="335"/>
            <ac:spMk id="4" creationId="{187A2B24-D4E0-47B2-9487-A0406BC9FCF8}"/>
          </ac:spMkLst>
        </pc:spChg>
        <pc:graphicFrameChg chg="mod">
          <ac:chgData name="Comunicaciones CPO" userId="48fda73a-b04b-4600-b1af-2746e2c423df" providerId="ADAL" clId="{4AB34B8B-3C79-4391-B566-B9A7F52C0286}" dt="2021-06-24T21:28:38.716" v="593" actId="113"/>
          <ac:graphicFrameMkLst>
            <pc:docMk/>
            <pc:sldMk cId="4185378960" sldId="335"/>
            <ac:graphicFrameMk id="3" creationId="{5EB3754F-03ED-46A1-8FAC-22244E230DDE}"/>
          </ac:graphicFrameMkLst>
        </pc:graphicFrameChg>
      </pc:sldChg>
    </pc:docChg>
  </pc:docChgLst>
  <pc:docChgLst>
    <pc:chgData name="Comunicaciones CPO" userId="S::coorcomunicaciones@cpolaya.com.co::48fda73a-b04b-4600-b1af-2746e2c423df" providerId="AD" clId="Web-{1B527C6A-2874-343D-B9AB-81F293F4FB47}"/>
    <pc:docChg chg="modSld">
      <pc:chgData name="Comunicaciones CPO" userId="S::coorcomunicaciones@cpolaya.com.co::48fda73a-b04b-4600-b1af-2746e2c423df" providerId="AD" clId="Web-{1B527C6A-2874-343D-B9AB-81F293F4FB47}" dt="2021-06-01T13:09:32.682" v="20" actId="20577"/>
      <pc:docMkLst>
        <pc:docMk/>
      </pc:docMkLst>
      <pc:sldChg chg="modSp">
        <pc:chgData name="Comunicaciones CPO" userId="S::coorcomunicaciones@cpolaya.com.co::48fda73a-b04b-4600-b1af-2746e2c423df" providerId="AD" clId="Web-{1B527C6A-2874-343D-B9AB-81F293F4FB47}" dt="2021-06-01T13:09:32.682" v="20" actId="20577"/>
        <pc:sldMkLst>
          <pc:docMk/>
          <pc:sldMk cId="3430167478" sldId="330"/>
        </pc:sldMkLst>
        <pc:spChg chg="mod">
          <ac:chgData name="Comunicaciones CPO" userId="S::coorcomunicaciones@cpolaya.com.co::48fda73a-b04b-4600-b1af-2746e2c423df" providerId="AD" clId="Web-{1B527C6A-2874-343D-B9AB-81F293F4FB47}" dt="2021-06-01T13:09:32.682" v="20" actId="20577"/>
          <ac:spMkLst>
            <pc:docMk/>
            <pc:sldMk cId="3430167478" sldId="330"/>
            <ac:spMk id="5" creationId="{E130277C-95CD-4F1C-8E85-64DACA4FDCF8}"/>
          </ac:spMkLst>
        </pc:spChg>
      </pc:sldChg>
    </pc:docChg>
  </pc:docChgLst>
  <pc:docChgLst>
    <pc:chgData name="Comunicaciones CPO" userId="S::coorcomunicaciones@cpolaya.com.co::48fda73a-b04b-4600-b1af-2746e2c423df" providerId="AD" clId="Web-{39EBA2DC-013C-FA96-4788-7AAAA31D6AEF}"/>
    <pc:docChg chg="modSld">
      <pc:chgData name="Comunicaciones CPO" userId="S::coorcomunicaciones@cpolaya.com.co::48fda73a-b04b-4600-b1af-2746e2c423df" providerId="AD" clId="Web-{39EBA2DC-013C-FA96-4788-7AAAA31D6AEF}" dt="2021-06-23T15:48:37.878" v="3" actId="20577"/>
      <pc:docMkLst>
        <pc:docMk/>
      </pc:docMkLst>
      <pc:sldChg chg="modSp">
        <pc:chgData name="Comunicaciones CPO" userId="S::coorcomunicaciones@cpolaya.com.co::48fda73a-b04b-4600-b1af-2746e2c423df" providerId="AD" clId="Web-{39EBA2DC-013C-FA96-4788-7AAAA31D6AEF}" dt="2021-06-23T15:48:37.878" v="3" actId="20577"/>
        <pc:sldMkLst>
          <pc:docMk/>
          <pc:sldMk cId="851865696" sldId="324"/>
        </pc:sldMkLst>
        <pc:spChg chg="mod">
          <ac:chgData name="Comunicaciones CPO" userId="S::coorcomunicaciones@cpolaya.com.co::48fda73a-b04b-4600-b1af-2746e2c423df" providerId="AD" clId="Web-{39EBA2DC-013C-FA96-4788-7AAAA31D6AEF}" dt="2021-06-23T15:48:37.878" v="3" actId="20577"/>
          <ac:spMkLst>
            <pc:docMk/>
            <pc:sldMk cId="851865696" sldId="324"/>
            <ac:spMk id="3" creationId="{65BCC633-D03A-4F37-9ADA-689C73B7076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16MARZO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INTERNO\2021\BASE%20CRUZADA%202021%2020ABRIL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EXTERNO\DIAGNOSTICO%20COMUNICACIONES%202020-2021\ENCUESTA%20CCION%20EXTERNA%202020%20(respuestas)%20(1)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6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9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.15.15\comunicaciones\ENCUESTAS\CLIENTE%20EXTERNO\DIAGNOSTICO%20COMUNICACIONES%202020-2021\ENCUESTA%20CCION%20EXTERNA%202020%20(respuestas)%20(1)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Participación por perfil</a:t>
            </a:r>
          </a:p>
        </c:rich>
      </c:tx>
      <c:layout>
        <c:manualLayout>
          <c:xMode val="edge"/>
          <c:yMode val="edge"/>
          <c:x val="0.33081044852742369"/>
          <c:y val="6.15841056434114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B4-4E07-BDC2-50899ED22B3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B4-4E07-BDC2-50899ED22B31}"/>
              </c:ext>
            </c:extLst>
          </c:dPt>
          <c:dLbls>
            <c:dLbl>
              <c:idx val="0"/>
              <c:layout>
                <c:manualLayout>
                  <c:x val="-6.4819051896570418E-2"/>
                  <c:y val="-0.102640176072352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AB4-4E07-BDC2-50899ED22B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382857894031867"/>
                  <c:y val="0.133432228894058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AB4-4E07-BDC2-50899ED22B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PPT!$B$3:$B$4</c:f>
              <c:strCache>
                <c:ptCount val="2"/>
                <c:pt idx="0">
                  <c:v>Administrativo</c:v>
                </c:pt>
                <c:pt idx="1">
                  <c:v>Asistencial</c:v>
                </c:pt>
              </c:strCache>
            </c:strRef>
          </c:cat>
          <c:val>
            <c:numRef>
              <c:f>PPT!$C$3:$C$4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B4-4E07-BDC2-50899ED22B3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1800" dirty="0"/>
              <a:t>PARTICIPACIÓN POR PROCESOS</a:t>
            </a:r>
          </a:p>
        </c:rich>
      </c:tx>
      <c:layout>
        <c:manualLayout>
          <c:xMode val="edge"/>
          <c:yMode val="edge"/>
          <c:x val="0.3439514142036076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PPT!$B$7:$B$47</c:f>
              <c:strCache>
                <c:ptCount val="41"/>
                <c:pt idx="0">
                  <c:v> ADMINISTRACION</c:v>
                </c:pt>
                <c:pt idx="1">
                  <c:v> ADMISIONES</c:v>
                </c:pt>
                <c:pt idx="2">
                  <c:v> ALMACEN GENERAL</c:v>
                </c:pt>
                <c:pt idx="3">
                  <c:v> ARCHIVO MEDICO</c:v>
                </c:pt>
                <c:pt idx="4">
                  <c:v> ATENCION AL USUARIO</c:v>
                </c:pt>
                <c:pt idx="5">
                  <c:v> AUDITORIA MEDICA</c:v>
                </c:pt>
                <c:pt idx="6">
                  <c:v> CAJA</c:v>
                </c:pt>
                <c:pt idx="7">
                  <c:v> CALIDAD</c:v>
                </c:pt>
                <c:pt idx="8">
                  <c:v> CALLE 98</c:v>
                </c:pt>
                <c:pt idx="9">
                  <c:v> CARTERA</c:v>
                </c:pt>
                <c:pt idx="10">
                  <c:v> CASTELLANA</c:v>
                </c:pt>
                <c:pt idx="11">
                  <c:v> CHAPINERO</c:v>
                </c:pt>
                <c:pt idx="12">
                  <c:v> CIRUGIA</c:v>
                </c:pt>
                <c:pt idx="13">
                  <c:v> CONSULTA EXTERNA</c:v>
                </c:pt>
                <c:pt idx="14">
                  <c:v> CONTABILIDAD</c:v>
                </c:pt>
                <c:pt idx="15">
                  <c:v> DIRECCION GENERAL</c:v>
                </c:pt>
                <c:pt idx="16">
                  <c:v> DIVISION MEDICA</c:v>
                </c:pt>
                <c:pt idx="17">
                  <c:v> EPIDEMIOLOGIA</c:v>
                </c:pt>
                <c:pt idx="18">
                  <c:v> FACTURACION</c:v>
                </c:pt>
                <c:pt idx="19">
                  <c:v> GINECOBSTETRICIA Y SALAS DE PA</c:v>
                </c:pt>
                <c:pt idx="20">
                  <c:v> HOSPITALIZACION ESTANCIA GENER</c:v>
                </c:pt>
                <c:pt idx="21">
                  <c:v> IPS ODONTO CALLE 98</c:v>
                </c:pt>
                <c:pt idx="22">
                  <c:v> IPS ODONTOAMERICAS</c:v>
                </c:pt>
                <c:pt idx="23">
                  <c:v> IPS ODONTOLUCIA</c:v>
                </c:pt>
                <c:pt idx="24">
                  <c:v> LABORATORIO CLINICO GNRAL</c:v>
                </c:pt>
                <c:pt idx="25">
                  <c:v> LABORATORIO MEDELLIN</c:v>
                </c:pt>
                <c:pt idx="26">
                  <c:v> LABORATORIO PEREIRA</c:v>
                </c:pt>
                <c:pt idx="27">
                  <c:v> LABORATORIO SANTA MARTA</c:v>
                </c:pt>
                <c:pt idx="28">
                  <c:v> LABORATORIO VALLEDUPAR</c:v>
                </c:pt>
                <c:pt idx="29">
                  <c:v> RAYOS X Y ECOGRAFIA</c:v>
                </c:pt>
                <c:pt idx="30">
                  <c:v> SAME</c:v>
                </c:pt>
                <c:pt idx="31">
                  <c:v> SISTEMAS</c:v>
                </c:pt>
                <c:pt idx="32">
                  <c:v> UADO - UNIDAD DE ALTA DEPENDENCIA DE OBSTETRICIA</c:v>
                </c:pt>
                <c:pt idx="33">
                  <c:v> UCIA</c:v>
                </c:pt>
                <c:pt idx="34">
                  <c:v> UCIN</c:v>
                </c:pt>
                <c:pt idx="35">
                  <c:v> UCIP</c:v>
                </c:pt>
                <c:pt idx="36">
                  <c:v> UNIDAD RENAL</c:v>
                </c:pt>
                <c:pt idx="37">
                  <c:v> URGENCIAS GENERALES</c:v>
                </c:pt>
                <c:pt idx="38">
                  <c:v> URGENCIAS GINECOLOGICAS</c:v>
                </c:pt>
                <c:pt idx="39">
                  <c:v>ESPECIALISTA</c:v>
                </c:pt>
                <c:pt idx="40">
                  <c:v>TALENTO HUMANO</c:v>
                </c:pt>
              </c:strCache>
            </c:strRef>
          </c:cat>
          <c:val>
            <c:numRef>
              <c:f>PPT!$C$7:$C$47</c:f>
              <c:numCache>
                <c:formatCode>General</c:formatCode>
                <c:ptCount val="41"/>
                <c:pt idx="0">
                  <c:v>8</c:v>
                </c:pt>
                <c:pt idx="1">
                  <c:v>11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19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11</c:v>
                </c:pt>
                <c:pt idx="11">
                  <c:v>4</c:v>
                </c:pt>
                <c:pt idx="12">
                  <c:v>26</c:v>
                </c:pt>
                <c:pt idx="13">
                  <c:v>15</c:v>
                </c:pt>
                <c:pt idx="14">
                  <c:v>8</c:v>
                </c:pt>
                <c:pt idx="15">
                  <c:v>9</c:v>
                </c:pt>
                <c:pt idx="16">
                  <c:v>13</c:v>
                </c:pt>
                <c:pt idx="17">
                  <c:v>3</c:v>
                </c:pt>
                <c:pt idx="18">
                  <c:v>12</c:v>
                </c:pt>
                <c:pt idx="19">
                  <c:v>14</c:v>
                </c:pt>
                <c:pt idx="20">
                  <c:v>59</c:v>
                </c:pt>
                <c:pt idx="21">
                  <c:v>10</c:v>
                </c:pt>
                <c:pt idx="22">
                  <c:v>6</c:v>
                </c:pt>
                <c:pt idx="23">
                  <c:v>2</c:v>
                </c:pt>
                <c:pt idx="24">
                  <c:v>17</c:v>
                </c:pt>
                <c:pt idx="25">
                  <c:v>20</c:v>
                </c:pt>
                <c:pt idx="26">
                  <c:v>22</c:v>
                </c:pt>
                <c:pt idx="27">
                  <c:v>4</c:v>
                </c:pt>
                <c:pt idx="28">
                  <c:v>13</c:v>
                </c:pt>
                <c:pt idx="29">
                  <c:v>6</c:v>
                </c:pt>
                <c:pt idx="30">
                  <c:v>2</c:v>
                </c:pt>
                <c:pt idx="31">
                  <c:v>5</c:v>
                </c:pt>
                <c:pt idx="32">
                  <c:v>7</c:v>
                </c:pt>
                <c:pt idx="33">
                  <c:v>18</c:v>
                </c:pt>
                <c:pt idx="34">
                  <c:v>26</c:v>
                </c:pt>
                <c:pt idx="35">
                  <c:v>11</c:v>
                </c:pt>
                <c:pt idx="36">
                  <c:v>30</c:v>
                </c:pt>
                <c:pt idx="37">
                  <c:v>13</c:v>
                </c:pt>
                <c:pt idx="38">
                  <c:v>7</c:v>
                </c:pt>
                <c:pt idx="39">
                  <c:v>3</c:v>
                </c:pt>
                <c:pt idx="4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CF-4B12-92B3-CFE74D4D7C9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3744272"/>
        <c:axId val="183746232"/>
        <c:axId val="0"/>
      </c:bar3DChart>
      <c:catAx>
        <c:axId val="18374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3746232"/>
        <c:crosses val="autoZero"/>
        <c:auto val="1"/>
        <c:lblAlgn val="ctr"/>
        <c:lblOffset val="100"/>
        <c:noMultiLvlLbl val="0"/>
      </c:catAx>
      <c:valAx>
        <c:axId val="18374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374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862" b="1" i="0" u="none" strike="noStrike" kern="1200" cap="all" spc="50" baseline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defRPr>
            </a:pPr>
            <a:r>
              <a:rPr lang="es-CO" sz="1862" b="1" i="0" u="none" strike="noStrike" kern="1200" cap="all" spc="50" baseline="0" dirty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rPr>
              <a:t>Participación según cargos</a:t>
            </a:r>
          </a:p>
        </c:rich>
      </c:tx>
      <c:layout>
        <c:manualLayout>
          <c:xMode val="edge"/>
          <c:yMode val="edge"/>
          <c:x val="0.26367633893825476"/>
          <c:y val="4.6972067708571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862" b="1" i="0" u="none" strike="noStrike" kern="1200" cap="all" spc="50" baseline="0">
              <a:solidFill>
                <a:srgbClr val="044E96"/>
              </a:solidFill>
              <a:latin typeface="ITC Franklin Gothic Std Med" panose="020B0704030503020204" pitchFamily="34" charset="0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35-4CD8-9605-A190F07595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35-4CD8-9605-A190F07595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35-4CD8-9605-A190F07595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35-4CD8-9605-A190F075955F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D35-4CD8-9605-A190F075955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D35-4CD8-9605-A190F075955F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D35-4CD8-9605-A190F075955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D35-4CD8-9605-A190F075955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D35-4CD8-9605-A190F07595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PPT!$B$52:$B$60</c:f>
              <c:strCache>
                <c:ptCount val="9"/>
                <c:pt idx="0">
                  <c:v>Auxiliar asistencial</c:v>
                </c:pt>
                <c:pt idx="1">
                  <c:v>Auxiliar administrativo</c:v>
                </c:pt>
                <c:pt idx="2">
                  <c:v>Coord. Asistencial</c:v>
                </c:pt>
                <c:pt idx="3">
                  <c:v>Coord. Administrativo</c:v>
                </c:pt>
                <c:pt idx="4">
                  <c:v>Enfermera</c:v>
                </c:pt>
                <c:pt idx="5">
                  <c:v>Odontólogo</c:v>
                </c:pt>
                <c:pt idx="6">
                  <c:v>Médico</c:v>
                </c:pt>
                <c:pt idx="7">
                  <c:v>Terapeuta</c:v>
                </c:pt>
                <c:pt idx="8">
                  <c:v>Bacteriólogo</c:v>
                </c:pt>
              </c:strCache>
            </c:strRef>
          </c:cat>
          <c:val>
            <c:numRef>
              <c:f>PPT!$C$52:$C$60</c:f>
              <c:numCache>
                <c:formatCode>0%</c:formatCode>
                <c:ptCount val="9"/>
                <c:pt idx="0">
                  <c:v>0.4</c:v>
                </c:pt>
                <c:pt idx="1">
                  <c:v>0.14000000000000001</c:v>
                </c:pt>
                <c:pt idx="2">
                  <c:v>0.05</c:v>
                </c:pt>
                <c:pt idx="3">
                  <c:v>0.02</c:v>
                </c:pt>
                <c:pt idx="4">
                  <c:v>0.16</c:v>
                </c:pt>
                <c:pt idx="5">
                  <c:v>0.02</c:v>
                </c:pt>
                <c:pt idx="6">
                  <c:v>7.0000000000000007E-2</c:v>
                </c:pt>
                <c:pt idx="7">
                  <c:v>7.0000000000000007E-2</c:v>
                </c:pt>
                <c:pt idx="8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9D35-4CD8-9605-A190F07595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873234046491408"/>
          <c:y val="0.1630359185676073"/>
          <c:w val="0.38538439582593942"/>
          <c:h val="0.746436763779799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1800"/>
              <a:t>NIVEL DE SATISFACCIÓN 2021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97DC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949-4B5A-B341-28972399A05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49-4B5A-B341-28972399A0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PPT!$B$66:$B$68</c:f>
              <c:strCache>
                <c:ptCount val="3"/>
                <c:pt idx="0">
                  <c:v>Nada satisfecho</c:v>
                </c:pt>
                <c:pt idx="1">
                  <c:v>Parcialmente</c:v>
                </c:pt>
                <c:pt idx="2">
                  <c:v>Satisfecho</c:v>
                </c:pt>
              </c:strCache>
            </c:strRef>
          </c:cat>
          <c:val>
            <c:numRef>
              <c:f>PPT!$E$66:$E$68</c:f>
              <c:numCache>
                <c:formatCode>0%</c:formatCode>
                <c:ptCount val="3"/>
                <c:pt idx="0">
                  <c:v>0.03</c:v>
                </c:pt>
                <c:pt idx="1">
                  <c:v>0.14000000000000001</c:v>
                </c:pt>
                <c:pt idx="2">
                  <c:v>0.83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49-4B5A-B341-28972399A0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7333128"/>
        <c:axId val="387331560"/>
      </c:barChart>
      <c:catAx>
        <c:axId val="387333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1560"/>
        <c:crosses val="autoZero"/>
        <c:auto val="1"/>
        <c:lblAlgn val="ctr"/>
        <c:lblOffset val="100"/>
        <c:noMultiLvlLbl val="0"/>
      </c:catAx>
      <c:valAx>
        <c:axId val="387331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3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Top 5 de los canales/medios de comunicación</a:t>
            </a:r>
            <a:r>
              <a:rPr lang="es-CO" baseline="0" dirty="0"/>
              <a:t> reconocidos por los colaboradores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76E-44C7-821E-9B0C246C0B21}"/>
              </c:ext>
            </c:extLst>
          </c:dPt>
          <c:dPt>
            <c:idx val="2"/>
            <c:invertIfNegative val="0"/>
            <c:bubble3D val="0"/>
            <c:spPr>
              <a:solidFill>
                <a:srgbClr val="197DC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76E-44C7-821E-9B0C246C0B2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6E-44C7-821E-9B0C246C0B21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6E-44C7-821E-9B0C246C0B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Correo institucional</c:v>
                </c:pt>
                <c:pt idx="1">
                  <c:v>Intranet</c:v>
                </c:pt>
                <c:pt idx="2">
                  <c:v>Polinotas</c:v>
                </c:pt>
                <c:pt idx="3">
                  <c:v>Fondos de pantalla </c:v>
                </c:pt>
                <c:pt idx="4">
                  <c:v>Whatsapp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0.81399999999999995</c:v>
                </c:pt>
                <c:pt idx="1">
                  <c:v>0.78</c:v>
                </c:pt>
                <c:pt idx="2">
                  <c:v>0.754</c:v>
                </c:pt>
                <c:pt idx="3">
                  <c:v>0.53600000000000003</c:v>
                </c:pt>
                <c:pt idx="4">
                  <c:v>0.41299999999999998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6E-44C7-821E-9B0C246C0B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84079592"/>
        <c:axId val="384077240"/>
      </c:barChart>
      <c:catAx>
        <c:axId val="38407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77240"/>
        <c:crosses val="autoZero"/>
        <c:auto val="1"/>
        <c:lblAlgn val="ctr"/>
        <c:lblOffset val="100"/>
        <c:noMultiLvlLbl val="0"/>
      </c:catAx>
      <c:valAx>
        <c:axId val="38407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7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1800" dirty="0"/>
              <a:t>Top 5 de los medios de comunicación por donde los colaboradores se enteran de las noticia</a:t>
            </a:r>
            <a:r>
              <a:rPr lang="es-CO" sz="1800" baseline="0" dirty="0"/>
              <a:t> en</a:t>
            </a:r>
            <a:r>
              <a:rPr lang="es-CO" sz="1800" dirty="0"/>
              <a:t> Centro Policlínico del Olaya</a:t>
            </a:r>
            <a:endParaRPr lang="en-US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97A-44EF-945D-5658C0C68B4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97A-44EF-945D-5658C0C68B4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697A-44EF-945D-5658C0C68B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Correo institucional</c:v>
                </c:pt>
                <c:pt idx="1">
                  <c:v>Intranet</c:v>
                </c:pt>
                <c:pt idx="2">
                  <c:v>Polinotas</c:v>
                </c:pt>
                <c:pt idx="3">
                  <c:v>Whatsapp</c:v>
                </c:pt>
                <c:pt idx="4">
                  <c:v>Fondos de pantalla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0.84</c:v>
                </c:pt>
                <c:pt idx="1">
                  <c:v>0.77</c:v>
                </c:pt>
                <c:pt idx="2" formatCode="0.00%">
                  <c:v>0.67700000000000005</c:v>
                </c:pt>
                <c:pt idx="3" formatCode="0.00%">
                  <c:v>0.35399999999999998</c:v>
                </c:pt>
                <c:pt idx="4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7A-44EF-945D-5658C0C68B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84076848"/>
        <c:axId val="384079984"/>
      </c:barChart>
      <c:catAx>
        <c:axId val="38407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79984"/>
        <c:crosses val="autoZero"/>
        <c:auto val="1"/>
        <c:lblAlgn val="ctr"/>
        <c:lblOffset val="100"/>
        <c:noMultiLvlLbl val="0"/>
      </c:catAx>
      <c:valAx>
        <c:axId val="38407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7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911-4583-B284-C8F3FFE56B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911-4583-B284-C8F3FFE56B7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911-4583-B284-C8F3FFE56B7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911-4583-B284-C8F3FFE56B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Correo institucional</c:v>
                </c:pt>
                <c:pt idx="1">
                  <c:v>Whatsapp</c:v>
                </c:pt>
                <c:pt idx="2">
                  <c:v>Telefono</c:v>
                </c:pt>
                <c:pt idx="3">
                  <c:v>Comunicación verbal</c:v>
                </c:pt>
                <c:pt idx="4">
                  <c:v>Reuniones 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0.80900000000000005</c:v>
                </c:pt>
                <c:pt idx="1">
                  <c:v>0.54900000000000004</c:v>
                </c:pt>
                <c:pt idx="2">
                  <c:v>0.33500000000000002</c:v>
                </c:pt>
                <c:pt idx="3">
                  <c:v>0.20599999999999999</c:v>
                </c:pt>
                <c:pt idx="4" formatCode="0%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11-4583-B284-C8F3FFE56B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7881856"/>
        <c:axId val="387875584"/>
      </c:barChart>
      <c:catAx>
        <c:axId val="38788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75584"/>
        <c:crosses val="autoZero"/>
        <c:auto val="1"/>
        <c:lblAlgn val="ctr"/>
        <c:lblOffset val="100"/>
        <c:noMultiLvlLbl val="0"/>
      </c:catAx>
      <c:valAx>
        <c:axId val="38787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8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CONOCIMIENTO DE POLINOTAS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66-436A-AC77-75BB803B6EC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66-436A-AC77-75BB803B6ECB}"/>
              </c:ext>
            </c:extLst>
          </c:dPt>
          <c:dLbls>
            <c:dLbl>
              <c:idx val="0"/>
              <c:layout>
                <c:manualLayout>
                  <c:x val="-4.4494482246263727E-2"/>
                  <c:y val="-3.1494461810485175E-3"/>
                </c:manualLayout>
              </c:layout>
              <c:tx>
                <c:rich>
                  <a:bodyPr/>
                  <a:lstStyle/>
                  <a:p>
                    <a:fld id="{CFA1C67B-BA3F-4F4D-A73F-A2EEBD8D66C7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66-436A-AC77-75BB803B6EC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7DF2C32-866B-442F-BB88-B0ADD8275316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66-436A-AC77-75BB803B6EC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PPT!$B$73:$B$74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PPT!$C$73:$C$74</c:f>
              <c:numCache>
                <c:formatCode>General</c:formatCode>
                <c:ptCount val="2"/>
                <c:pt idx="0">
                  <c:v>438</c:v>
                </c:pt>
                <c:pt idx="1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66-436A-AC77-75BB803B6EC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Plataforma Estratégica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7D-420C-8D1F-41DB3B0613B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07D-420C-8D1F-41DB3B0613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Poco frecuente</c:v>
                </c:pt>
                <c:pt idx="1">
                  <c:v>Frecuente</c:v>
                </c:pt>
                <c:pt idx="2">
                  <c:v>Bastente frecuente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0.21299999999999999</c:v>
                </c:pt>
                <c:pt idx="1">
                  <c:v>0.254</c:v>
                </c:pt>
                <c:pt idx="2">
                  <c:v>0.53300000000000003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7D-420C-8D1F-41DB3B0613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4077632"/>
        <c:axId val="384080376"/>
      </c:barChart>
      <c:catAx>
        <c:axId val="38407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80376"/>
        <c:crosses val="autoZero"/>
        <c:auto val="1"/>
        <c:lblAlgn val="ctr"/>
        <c:lblOffset val="100"/>
        <c:noMultiLvlLbl val="0"/>
      </c:catAx>
      <c:valAx>
        <c:axId val="384080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07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Eventos/Medidas efr/Beneficios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019-42A5-939A-300126DA5E6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19-42A5-939A-300126DA5E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PPT!$B$126:$B$130</c:f>
              <c:strCache>
                <c:ptCount val="5"/>
                <c:pt idx="0">
                  <c:v>Poco frecuente</c:v>
                </c:pt>
                <c:pt idx="2">
                  <c:v>Frecuente</c:v>
                </c:pt>
                <c:pt idx="4">
                  <c:v>Bastante frecuente</c:v>
                </c:pt>
              </c:strCache>
            </c:strRef>
          </c:cat>
          <c:val>
            <c:numRef>
              <c:f>PPT!$C$126:$C$130</c:f>
              <c:numCache>
                <c:formatCode>General</c:formatCode>
                <c:ptCount val="5"/>
                <c:pt idx="0" formatCode="0.0%">
                  <c:v>0.13700000000000001</c:v>
                </c:pt>
                <c:pt idx="2" formatCode="0.0%">
                  <c:v>0.189</c:v>
                </c:pt>
                <c:pt idx="4" formatCode="0.0%">
                  <c:v>0.67300000000000004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19-42A5-939A-300126DA5E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7333912"/>
        <c:axId val="387330384"/>
      </c:barChart>
      <c:catAx>
        <c:axId val="387333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0384"/>
        <c:crosses val="autoZero"/>
        <c:auto val="1"/>
        <c:lblAlgn val="ctr"/>
        <c:lblOffset val="100"/>
        <c:noMultiLvlLbl val="0"/>
      </c:catAx>
      <c:valAx>
        <c:axId val="387330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3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2000" dirty="0"/>
              <a:t>Formación (Charlas, capacitaciones, congresos)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78-4D8B-82AF-327B4A530B9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E78-4D8B-82AF-327B4A530B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PPT!$B$133:$B$137</c:f>
              <c:strCache>
                <c:ptCount val="5"/>
                <c:pt idx="0">
                  <c:v>Poco frecuente</c:v>
                </c:pt>
                <c:pt idx="2">
                  <c:v>Frecuente</c:v>
                </c:pt>
                <c:pt idx="4">
                  <c:v>Bastante frecuente</c:v>
                </c:pt>
              </c:strCache>
            </c:strRef>
          </c:cat>
          <c:val>
            <c:numRef>
              <c:f>PPT!$C$133:$C$137</c:f>
              <c:numCache>
                <c:formatCode>General</c:formatCode>
                <c:ptCount val="5"/>
                <c:pt idx="0" formatCode="0.0%">
                  <c:v>0.17199999999999999</c:v>
                </c:pt>
                <c:pt idx="2" formatCode="0.00%">
                  <c:v>0.217</c:v>
                </c:pt>
                <c:pt idx="4" formatCode="0.00%">
                  <c:v>0.61099999999999999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78-4D8B-82AF-327B4A530B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7332344"/>
        <c:axId val="387332736"/>
      </c:barChart>
      <c:catAx>
        <c:axId val="387332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2736"/>
        <c:crosses val="autoZero"/>
        <c:auto val="1"/>
        <c:lblAlgn val="ctr"/>
        <c:lblOffset val="100"/>
        <c:noMultiLvlLbl val="0"/>
      </c:catAx>
      <c:valAx>
        <c:axId val="387332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332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1600" dirty="0"/>
              <a:t>Normatividad (Actualizaciones documentales, novedades, gestión del mejoramiento)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7F4-47E9-A295-2D4F442A95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F4-47E9-A295-2D4F442A95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PPT!$B$140:$B$144</c:f>
              <c:strCache>
                <c:ptCount val="5"/>
                <c:pt idx="0">
                  <c:v>Poco frecuente</c:v>
                </c:pt>
                <c:pt idx="2">
                  <c:v>Frecuente</c:v>
                </c:pt>
                <c:pt idx="4">
                  <c:v>Bastante frecuente</c:v>
                </c:pt>
              </c:strCache>
            </c:strRef>
          </c:cat>
          <c:val>
            <c:numRef>
              <c:f>PPT!$C$140:$C$144</c:f>
              <c:numCache>
                <c:formatCode>General</c:formatCode>
                <c:ptCount val="5"/>
                <c:pt idx="0" formatCode="0.0%">
                  <c:v>0.159</c:v>
                </c:pt>
                <c:pt idx="2" formatCode="0.0%">
                  <c:v>0.23400000000000001</c:v>
                </c:pt>
                <c:pt idx="4" formatCode="0%">
                  <c:v>0.61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F4-47E9-A295-2D4F442A95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4738008"/>
        <c:axId val="384735264"/>
      </c:barChart>
      <c:catAx>
        <c:axId val="384738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735264"/>
        <c:crosses val="autoZero"/>
        <c:auto val="1"/>
        <c:lblAlgn val="ctr"/>
        <c:lblOffset val="100"/>
        <c:noMultiLvlLbl val="0"/>
      </c:catAx>
      <c:valAx>
        <c:axId val="384735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738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/>
              <a:t>Conocimiento plataforma estratégica</a:t>
            </a:r>
            <a:endParaRPr lang="es-C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08-45C8-9289-9307DBC20CA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08-45C8-9289-9307DBC20CA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88%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08-45C8-9289-9307DBC20CA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08-45C8-9289-9307DBC20CA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'[BASE CRUZADA 2021 16MARZO.xls]PPT'!$B$147:$B$148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'[BASE CRUZADA 2021 16MARZO.xls]PPT'!$C$147:$C$148</c:f>
              <c:numCache>
                <c:formatCode>General</c:formatCode>
                <c:ptCount val="2"/>
                <c:pt idx="0">
                  <c:v>407</c:v>
                </c:pt>
                <c:pt idx="1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B08-45C8-9289-9307DBC20C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sz="1800"/>
              <a:t>Me mantengo enterado de todo lo que pasa en CPO (Eventos, proyectos y noticias de la organización)</a:t>
            </a:r>
            <a:endParaRPr lang="es-MX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AE-4F39-A8FC-2930EB70F91E}"/>
              </c:ext>
            </c:extLst>
          </c:dPt>
          <c:dPt>
            <c:idx val="1"/>
            <c:bubble3D val="0"/>
            <c:spPr>
              <a:solidFill>
                <a:srgbClr val="044E9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AE-4F39-A8FC-2930EB70F91E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AE-4F39-A8FC-2930EB70F91E}"/>
              </c:ext>
            </c:extLst>
          </c:dPt>
          <c:dLbls>
            <c:dLbl>
              <c:idx val="0"/>
              <c:layout>
                <c:manualLayout>
                  <c:x val="-1.3925274455372373E-2"/>
                  <c:y val="-5.95897490438157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AE-4F39-A8FC-2930EB70F91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107690890704957E-2"/>
                  <c:y val="-1.913679905284694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AE-4F39-A8FC-2930EB70F91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'[BASE CRUZADA 2021 16MARZO.xls]PPT'!$B$152:$B$154</c:f>
              <c:strCache>
                <c:ptCount val="3"/>
                <c:pt idx="0">
                  <c:v>Nunca</c:v>
                </c:pt>
                <c:pt idx="1">
                  <c:v>A veces</c:v>
                </c:pt>
                <c:pt idx="2">
                  <c:v>Siempre</c:v>
                </c:pt>
              </c:strCache>
            </c:strRef>
          </c:cat>
          <c:val>
            <c:numRef>
              <c:f>'[BASE CRUZADA 2021 16MARZO.xls]PPT'!$C$152:$C$154</c:f>
              <c:numCache>
                <c:formatCode>General</c:formatCode>
                <c:ptCount val="3"/>
                <c:pt idx="0">
                  <c:v>4</c:v>
                </c:pt>
                <c:pt idx="1">
                  <c:v>262</c:v>
                </c:pt>
                <c:pt idx="2">
                  <c:v>199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8AE-4F39-A8FC-2930EB70F91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Considera que CPO comunica información de manera clara, oportuna y veraz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B0-47F8-AA36-AB4570F8631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B0-47F8-AA36-AB4570F8631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26D0C355-C03E-40DD-879C-84A97E5315E4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B0-47F8-AA36-AB4570F8631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5574C65-9B77-495B-BAE2-0B33CBD78CCA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B0-47F8-AA36-AB4570F8631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PPT!$B$161:$B$162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PPT!$C$161:$C$162</c:f>
              <c:numCache>
                <c:formatCode>General</c:formatCode>
                <c:ptCount val="2"/>
                <c:pt idx="0">
                  <c:v>427</c:v>
                </c:pt>
                <c:pt idx="1">
                  <c:v>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B0-47F8-AA36-AB4570F8631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En términos generales ¿Cómo valora la comunicación con su jefe inmediato?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D6-4820-BC87-534F0FDF42C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D6-4820-BC87-534F0FDF42C9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DD6-4820-BC87-534F0FDF42C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1F1E44D7-645B-4596-A4BF-C536961DC072}" type="PERCENTAGE">
                      <a:rPr lang="en-US" sz="1400" b="1" baseline="0" smtClean="0">
                        <a:solidFill>
                          <a:schemeClr val="tx1"/>
                        </a:solidFill>
                      </a:rPr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DD6-4820-BC87-534F0FDF42C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1BFDC33-623F-43F4-85F2-8CB3BC837EF8}" type="PERCENTAGE">
                      <a:rPr lang="en-US" sz="1400" b="1" baseline="0" smtClean="0">
                        <a:solidFill>
                          <a:schemeClr val="tx1"/>
                        </a:solidFill>
                      </a:rPr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DD6-4820-BC87-534F0FDF42C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C9D5551-336F-4499-B2CF-E9FD752E4F46}" type="PERCENTAGE">
                      <a:rPr lang="en-US" sz="1400" b="1" baseline="0" smtClean="0">
                        <a:solidFill>
                          <a:schemeClr val="tx1"/>
                        </a:solidFill>
                      </a:rPr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DD6-4820-BC87-534F0FDF42C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PPT!$B$171:$B$173</c:f>
              <c:strCache>
                <c:ptCount val="3"/>
                <c:pt idx="0">
                  <c:v>buena</c:v>
                </c:pt>
                <c:pt idx="1">
                  <c:v>regular</c:v>
                </c:pt>
                <c:pt idx="2">
                  <c:v>mala</c:v>
                </c:pt>
              </c:strCache>
            </c:strRef>
          </c:cat>
          <c:val>
            <c:numRef>
              <c:f>PPT!$C$171:$C$173</c:f>
              <c:numCache>
                <c:formatCode>General</c:formatCode>
                <c:ptCount val="3"/>
                <c:pt idx="0">
                  <c:v>402</c:v>
                </c:pt>
                <c:pt idx="1">
                  <c:v>11</c:v>
                </c:pt>
                <c:pt idx="2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DD6-4820-BC87-534F0FDF42C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¿Cuál es el canal de comunicación más utilizado por su jefe para comunicarse con el equipo? 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0D-476C-A02D-E614A78A1BD1}"/>
              </c:ext>
            </c:extLst>
          </c:dPt>
          <c:dPt>
            <c:idx val="1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D0D-476C-A02D-E614A78A1BD1}"/>
              </c:ext>
            </c:extLst>
          </c:dPt>
          <c:dPt>
            <c:idx val="2"/>
            <c:invertIfNegative val="0"/>
            <c:bubble3D val="0"/>
            <c:spPr>
              <a:solidFill>
                <a:srgbClr val="F8BE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0D-476C-A02D-E614A78A1BD1}"/>
              </c:ext>
            </c:extLst>
          </c:dPt>
          <c:dPt>
            <c:idx val="3"/>
            <c:invertIfNegative val="0"/>
            <c:bubble3D val="0"/>
            <c:spPr>
              <a:solidFill>
                <a:srgbClr val="8F45C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D0D-476C-A02D-E614A78A1B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PPT!$B$187:$B$191</c:f>
              <c:strCache>
                <c:ptCount val="5"/>
                <c:pt idx="0">
                  <c:v>Correo institucional</c:v>
                </c:pt>
                <c:pt idx="1">
                  <c:v>Reuniones</c:v>
                </c:pt>
                <c:pt idx="2">
                  <c:v>Telefono</c:v>
                </c:pt>
                <c:pt idx="3">
                  <c:v>Verbalmente</c:v>
                </c:pt>
                <c:pt idx="4">
                  <c:v>Whatsapp</c:v>
                </c:pt>
              </c:strCache>
            </c:strRef>
          </c:cat>
          <c:val>
            <c:numRef>
              <c:f>PPT!$C$187:$C$191</c:f>
              <c:numCache>
                <c:formatCode>0.00%</c:formatCode>
                <c:ptCount val="5"/>
                <c:pt idx="0" formatCode="0%">
                  <c:v>0.12</c:v>
                </c:pt>
                <c:pt idx="1">
                  <c:v>4.7300000000000002E-2</c:v>
                </c:pt>
                <c:pt idx="2" formatCode="0.0%">
                  <c:v>1.9E-2</c:v>
                </c:pt>
                <c:pt idx="3" formatCode="0.0%">
                  <c:v>0.13900000000000001</c:v>
                </c:pt>
                <c:pt idx="4" formatCode="0.0%">
                  <c:v>0.67300000000000004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0D-476C-A02D-E614A78A1B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84736832"/>
        <c:axId val="384737224"/>
      </c:barChart>
      <c:catAx>
        <c:axId val="3847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737224"/>
        <c:crosses val="autoZero"/>
        <c:auto val="1"/>
        <c:lblAlgn val="ctr"/>
        <c:lblOffset val="100"/>
        <c:noMultiLvlLbl val="0"/>
      </c:catAx>
      <c:valAx>
        <c:axId val="3847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473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¿Cómo valora la comunicación con las demás áreas de la organización?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D4-4534-8261-8831D28E5AA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D4-4534-8261-8831D28E5AA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D4-4534-8261-8831D28E5AA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820223FC-B642-4573-9870-C8061A4DD207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D4-4534-8261-8831D28E5AA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8F426BA-A065-4906-924A-6310B2408CD2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3D4-4534-8261-8831D28E5AA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0047862-D234-42EA-9C70-C47D0B824386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3D4-4534-8261-8831D28E5AA9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PPT!$B$198:$B$200</c:f>
              <c:strCache>
                <c:ptCount val="3"/>
                <c:pt idx="0">
                  <c:v>Buena</c:v>
                </c:pt>
                <c:pt idx="1">
                  <c:v>Regular</c:v>
                </c:pt>
                <c:pt idx="2">
                  <c:v>Mala</c:v>
                </c:pt>
              </c:strCache>
            </c:strRef>
          </c:cat>
          <c:val>
            <c:numRef>
              <c:f>PPT!$C$198:$C$200</c:f>
              <c:numCache>
                <c:formatCode>General</c:formatCode>
                <c:ptCount val="3"/>
                <c:pt idx="0">
                  <c:v>342</c:v>
                </c:pt>
                <c:pt idx="1">
                  <c:v>117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D4-4534-8261-8831D28E5AA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¿Cómo valora la comunicación con los cargos directivos de la organización?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D7-4AAF-82BF-C8BEECD6605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6D7-4AAF-82BF-C8BEECD6605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6D7-4AAF-82BF-C8BEECD6605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EBBE782-F657-4B92-973F-A71415704690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6D7-4AAF-82BF-C8BEECD6605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638D6C7-FECD-4750-B1BB-43D19DD13738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6D7-4AAF-82BF-C8BEECD6605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BB4FBA90-6A69-4918-8BF5-33B21E3E4C2A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6D7-4AAF-82BF-C8BEECD6605A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PPT!$B$209:$B$211</c:f>
              <c:strCache>
                <c:ptCount val="3"/>
                <c:pt idx="0">
                  <c:v>Buena </c:v>
                </c:pt>
                <c:pt idx="1">
                  <c:v>Regular </c:v>
                </c:pt>
                <c:pt idx="2">
                  <c:v>Mala</c:v>
                </c:pt>
              </c:strCache>
            </c:strRef>
          </c:cat>
          <c:val>
            <c:numRef>
              <c:f>PPT!$C$209:$C$211</c:f>
              <c:numCache>
                <c:formatCode>General</c:formatCode>
                <c:ptCount val="3"/>
                <c:pt idx="0">
                  <c:v>333</c:v>
                </c:pt>
                <c:pt idx="1">
                  <c:v>122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6D7-4AAF-82BF-C8BEECD6605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 ¿Verifica que los demás comprendan lo que les quiere comunicar y que la información ha llegado a todos los involucrados en un proceso?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46-4291-B77C-D4C70625DEC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46-4291-B77C-D4C70625DEC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46-4291-B77C-D4C70625DEC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1B23C124-4615-4643-B4C9-6F4E92F60D3E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46-4291-B77C-D4C70625DEC0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C3FCD43-A0EC-4E8B-8DBF-0B12C6983B7F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46-4291-B77C-D4C70625DEC0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46-4291-B77C-D4C70625DE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PPT!$B$223:$B$225</c:f>
              <c:strCache>
                <c:ptCount val="3"/>
                <c:pt idx="0">
                  <c:v>Siempre</c:v>
                </c:pt>
                <c:pt idx="1">
                  <c:v>A veces</c:v>
                </c:pt>
                <c:pt idx="2">
                  <c:v>Nunca</c:v>
                </c:pt>
              </c:strCache>
            </c:strRef>
          </c:cat>
          <c:val>
            <c:numRef>
              <c:f>PPT!$C$223:$C$225</c:f>
              <c:numCache>
                <c:formatCode>General</c:formatCode>
                <c:ptCount val="3"/>
                <c:pt idx="0">
                  <c:v>375</c:v>
                </c:pt>
                <c:pt idx="1">
                  <c:v>90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F46-4291-B77C-D4C70625DEC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¿Conoce qué debe hacer para comunicar a toda la Institución una noticia, novedad o evento que se genera desde su área?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70-4F0F-95DC-4BA0F29EF2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70-4F0F-95DC-4BA0F29EF22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14E0AD23-DDD3-4315-AF33-C9DB01003D7B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E70-4F0F-95DC-4BA0F29EF22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43FF7D7-9CA9-431C-9004-5584A30AEF7C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E70-4F0F-95DC-4BA0F29EF225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PPT!$B$231:$B$232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PPT!$C$231:$C$232</c:f>
              <c:numCache>
                <c:formatCode>General</c:formatCode>
                <c:ptCount val="2"/>
                <c:pt idx="0">
                  <c:v>365</c:v>
                </c:pt>
                <c:pt idx="1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E70-4F0F-95DC-4BA0F29EF22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¿La información que le brinda CPO es útil y de su interés?</a:t>
            </a:r>
            <a:endParaRPr lang="es-CO" sz="1800"/>
          </a:p>
        </c:rich>
      </c:tx>
      <c:layout>
        <c:manualLayout>
          <c:xMode val="edge"/>
          <c:yMode val="edge"/>
          <c:x val="8.3996304259435925E-2"/>
          <c:y val="3.74774647164765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8E-48FA-9178-34840D7E7F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8E-48FA-9178-34840D7E7F8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7929E0A-8BF4-4838-AD94-5DF0100D05FF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88E-48FA-9178-34840D7E7F8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5.2966101694915252E-2"/>
                  <c:y val="-1.0089973155148505E-2"/>
                </c:manualLayout>
              </c:layout>
              <c:tx>
                <c:rich>
                  <a:bodyPr/>
                  <a:lstStyle/>
                  <a:p>
                    <a:fld id="{5961A314-50F2-40DE-A813-4D87E843129B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88E-48FA-9178-34840D7E7F8E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PPT!$B$248:$B$249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PPT!$C$248:$C$249</c:f>
              <c:numCache>
                <c:formatCode>General</c:formatCode>
                <c:ptCount val="2"/>
                <c:pt idx="0">
                  <c:v>458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88E-48FA-9178-34840D7E7F8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Las campañas, eventos y actividades realizadas en CPO…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6A7-4A82-9BA9-0B488DE74FB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A7-4A82-9BA9-0B488DE74FB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6A7-4A82-9BA9-0B488DE74F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PPT!$B$258:$B$261</c:f>
              <c:strCache>
                <c:ptCount val="4"/>
                <c:pt idx="0">
                  <c:v>Me animan a proyectarme laboral y profesionalmente en la Institución</c:v>
                </c:pt>
                <c:pt idx="1">
                  <c:v>Me fomentan mi compromiso con los objetivos de la empresa</c:v>
                </c:pt>
                <c:pt idx="2">
                  <c:v>Me generan sentido de pertenencia</c:v>
                </c:pt>
                <c:pt idx="3">
                  <c:v>Me hacen sentir que la empresa se preocupa por mi.</c:v>
                </c:pt>
              </c:strCache>
            </c:strRef>
          </c:cat>
          <c:val>
            <c:numRef>
              <c:f>PPT!$C$258:$C$261</c:f>
              <c:numCache>
                <c:formatCode>0.0%</c:formatCode>
                <c:ptCount val="4"/>
                <c:pt idx="0">
                  <c:v>0.20399999999999999</c:v>
                </c:pt>
                <c:pt idx="1">
                  <c:v>0.35399999999999998</c:v>
                </c:pt>
                <c:pt idx="2">
                  <c:v>0.318</c:v>
                </c:pt>
                <c:pt idx="3" formatCode="0%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A7-4A82-9BA9-0B488DE74F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7881072"/>
        <c:axId val="387877152"/>
      </c:barChart>
      <c:catAx>
        <c:axId val="38788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77152"/>
        <c:crosses val="autoZero"/>
        <c:auto val="1"/>
        <c:lblAlgn val="ctr"/>
        <c:lblOffset val="100"/>
        <c:noMultiLvlLbl val="0"/>
      </c:catAx>
      <c:valAx>
        <c:axId val="387877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8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/>
              <a:t>Considera que la comunicación e información brindada a nuestros pacientes es clara, efectiva y oportuna.</a:t>
            </a:r>
            <a:endParaRPr lang="es-CO" sz="1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C2-4D87-9118-A4C04DED9A8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C2-4D87-9118-A4C04DED9A8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341D15CB-D72A-4E75-A030-8AECF226ADF5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C2-4D87-9118-A4C04DED9A8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496B459-E691-4C59-85B8-1FE7018C0C36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C2-4D87-9118-A4C04DED9A8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PPT!$B$272:$B$273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PPT!$C$272:$C$273</c:f>
              <c:numCache>
                <c:formatCode>General</c:formatCode>
                <c:ptCount val="2"/>
                <c:pt idx="0">
                  <c:v>425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C2-4D87-9118-A4C04DED9A8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600" dirty="0"/>
              <a:t>Durante la contingencia del COVID 19, considera que recibió información clara, oportuna y veraz sobre la pandemia (Comunicados, medidas de autocuidado, novedad, campañas...) </a:t>
            </a:r>
            <a:endParaRPr lang="es-CO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2786235307653423"/>
          <c:y val="0.25533051656240208"/>
          <c:w val="0.4427530914667806"/>
          <c:h val="0.6635735843570612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C8-46E5-8036-416EDE7B949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C8-46E5-8036-416EDE7B949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1D56A20E-6C31-4FC9-91D1-33BDA7419082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3C8-46E5-8036-416EDE7B949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69D0480-112D-42E8-946B-FD79271135CC}" type="PERCENTAGE">
                      <a:rPr lang="en-US" baseline="0" smtClean="0"/>
                      <a:pPr/>
                      <a:t>[PORCENTAJE]</a:t>
                    </a:fld>
                    <a:endParaRPr lang="es-CO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3C8-46E5-8036-416EDE7B949B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PPT!$B$283:$B$284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PPT!$C$283:$C$284</c:f>
              <c:numCache>
                <c:formatCode>General</c:formatCode>
                <c:ptCount val="2"/>
                <c:pt idx="0">
                  <c:v>437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3C8-46E5-8036-416EDE7B949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 dirty="0"/>
              <a:t>¿Cuál es su nivel de satisfacción respecto a la comunicación sobre COVID 19?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19-485E-95B6-C0EE4291659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19-485E-95B6-C0EE4291659E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519-485E-95B6-C0EE4291659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519-485E-95B6-C0EE4291659E}"/>
              </c:ext>
            </c:extLst>
          </c:dPt>
          <c:dPt>
            <c:idx val="4"/>
            <c:bubble3D val="0"/>
            <c:spPr>
              <a:solidFill>
                <a:srgbClr val="3191D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519-485E-95B6-C0EE429165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PPT!$B$295:$B$299</c:f>
              <c:strCache>
                <c:ptCount val="5"/>
                <c:pt idx="0">
                  <c:v>Poco satisfecho</c:v>
                </c:pt>
                <c:pt idx="2">
                  <c:v>Satisfecho</c:v>
                </c:pt>
                <c:pt idx="4">
                  <c:v>Muy satisfecho</c:v>
                </c:pt>
              </c:strCache>
            </c:strRef>
          </c:cat>
          <c:val>
            <c:numRef>
              <c:f>PPT!$C$295:$C$299</c:f>
              <c:numCache>
                <c:formatCode>General</c:formatCode>
                <c:ptCount val="5"/>
                <c:pt idx="0" formatCode="0.00%">
                  <c:v>2.3099999999999999E-2</c:v>
                </c:pt>
                <c:pt idx="2" formatCode="0.00%">
                  <c:v>0.107</c:v>
                </c:pt>
                <c:pt idx="4" formatCode="0.00%">
                  <c:v>0.86799999999999999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519-485E-95B6-C0EE4291659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 sz="1800"/>
          </a:p>
          <a:p>
            <a:pPr>
              <a:defRPr sz="1800"/>
            </a:pPr>
            <a:r>
              <a:rPr lang="es-CO" sz="1800"/>
              <a:t>SATISFACCIÓN CON LA COMUNICACIÓN DE CPO</a:t>
            </a:r>
          </a:p>
        </c:rich>
      </c:tx>
      <c:layout>
        <c:manualLayout>
          <c:xMode val="edge"/>
          <c:yMode val="edge"/>
          <c:x val="0.19237071463596453"/>
          <c:y val="2.1251399030515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20-4592-8743-A1063E96B63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F20-4592-8743-A1063E96B6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PPTX!$E$5:$E$7</c:f>
              <c:strCache>
                <c:ptCount val="3"/>
                <c:pt idx="0">
                  <c:v>Satisfecho</c:v>
                </c:pt>
                <c:pt idx="1">
                  <c:v>Parcialmente satisfecho</c:v>
                </c:pt>
                <c:pt idx="2">
                  <c:v>Insatisfecho</c:v>
                </c:pt>
              </c:strCache>
            </c:strRef>
          </c:cat>
          <c:val>
            <c:numRef>
              <c:f>PPTX!$F$5:$F$7</c:f>
              <c:numCache>
                <c:formatCode>0%</c:formatCode>
                <c:ptCount val="3"/>
                <c:pt idx="0">
                  <c:v>0.89</c:v>
                </c:pt>
                <c:pt idx="1">
                  <c:v>0.04</c:v>
                </c:pt>
                <c:pt idx="2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20-4592-8743-A1063E96B6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7874408"/>
        <c:axId val="387880288"/>
      </c:barChart>
      <c:catAx>
        <c:axId val="387874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80288"/>
        <c:crosses val="autoZero"/>
        <c:auto val="1"/>
        <c:lblAlgn val="ctr"/>
        <c:lblOffset val="100"/>
        <c:noMultiLvlLbl val="0"/>
      </c:catAx>
      <c:valAx>
        <c:axId val="387880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7874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CONOCIMIENTO CANALES Y MEDIOS DE COMUNICACIÓN DE CPO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D8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C2-4E0D-9EC3-90CFDBAF0AD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C2-4E0D-9EC3-90CFDBAF0A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7C2-4E0D-9EC3-90CFDBAF0AD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7C2-4E0D-9EC3-90CFDBAF0AD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7C2-4E0D-9EC3-90CFDBAF0AD1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Pantallas sala de espera</c:v>
                </c:pt>
                <c:pt idx="1">
                  <c:v>Boletín del usuario (Polito comunica)</c:v>
                </c:pt>
                <c:pt idx="2">
                  <c:v>Call center</c:v>
                </c:pt>
                <c:pt idx="3">
                  <c:v>Redes sociales</c:v>
                </c:pt>
                <c:pt idx="4">
                  <c:v>Página web</c:v>
                </c:pt>
                <c:pt idx="5">
                  <c:v>Carteleras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 formatCode="0.00%">
                  <c:v>0.38900000000000001</c:v>
                </c:pt>
                <c:pt idx="1">
                  <c:v>9.8000000000000004E-2</c:v>
                </c:pt>
                <c:pt idx="2" formatCode="0.00%">
                  <c:v>0.33500000000000002</c:v>
                </c:pt>
                <c:pt idx="3" formatCode="0.00%">
                  <c:v>0.27200000000000002</c:v>
                </c:pt>
                <c:pt idx="4">
                  <c:v>0.61</c:v>
                </c:pt>
                <c:pt idx="5" formatCode="0.00%">
                  <c:v>0.22500000000000001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7C2-4E0D-9EC3-90CFDBAF0A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64338664"/>
        <c:axId val="264337488"/>
      </c:barChart>
      <c:catAx>
        <c:axId val="264338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64337488"/>
        <c:crosses val="autoZero"/>
        <c:auto val="1"/>
        <c:lblAlgn val="ctr"/>
        <c:lblOffset val="100"/>
        <c:noMultiLvlLbl val="0"/>
      </c:catAx>
      <c:valAx>
        <c:axId val="264337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64338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PREFERENCIA DE CANALES DE COMUNICACIÓN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1C-4ECE-9F6C-2494B8A609E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1C-4ECE-9F6C-2494B8A609E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1C-4ECE-9F6C-2494B8A609E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1C-4ECE-9F6C-2494B8A609E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81C-4ECE-9F6C-2494B8A609E0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81C-4ECE-9F6C-2494B8A609E0}"/>
              </c:ext>
            </c:extLst>
          </c:dPt>
          <c:dLbls>
            <c:dLbl>
              <c:idx val="2"/>
              <c:layout>
                <c:manualLayout>
                  <c:x val="1.2893849585815039E-2"/>
                  <c:y val="4.48475238468649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81C-4ECE-9F6C-2494B8A609E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872223251630288E-3"/>
                  <c:y val="-2.29740630877265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81C-4ECE-9F6C-2494B8A609E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Hoja1!$A$2:$A$7</c:f>
              <c:strCache>
                <c:ptCount val="6"/>
                <c:pt idx="0">
                  <c:v>Correo electrónico</c:v>
                </c:pt>
                <c:pt idx="1">
                  <c:v>Verbalmente</c:v>
                </c:pt>
                <c:pt idx="2">
                  <c:v>Boletín del usuario (Polito comunica)</c:v>
                </c:pt>
                <c:pt idx="3">
                  <c:v>Pantallas de sala de espera</c:v>
                </c:pt>
                <c:pt idx="4">
                  <c:v>Facebook</c:v>
                </c:pt>
                <c:pt idx="5">
                  <c:v>Página web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176</c:v>
                </c:pt>
                <c:pt idx="1">
                  <c:v>62</c:v>
                </c:pt>
                <c:pt idx="2">
                  <c:v>10</c:v>
                </c:pt>
                <c:pt idx="3">
                  <c:v>12</c:v>
                </c:pt>
                <c:pt idx="4">
                  <c:v>15</c:v>
                </c:pt>
                <c:pt idx="5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81C-4ECE-9F6C-2494B8A609E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CANALES O MEDIOS DE COMUNICACIÓN QUE UTILIZAN LOS USUARIOS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65-4A6D-8F62-79C1A1885D1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65-4A6D-8F62-79C1A1885D1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65-4A6D-8F62-79C1A1885D1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Línea telefónica</c:v>
                </c:pt>
                <c:pt idx="1">
                  <c:v>Facebook</c:v>
                </c:pt>
                <c:pt idx="2">
                  <c:v>Página web</c:v>
                </c:pt>
                <c:pt idx="3">
                  <c:v>Carteleras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0.74</c:v>
                </c:pt>
                <c:pt idx="1">
                  <c:v>0.19</c:v>
                </c:pt>
                <c:pt idx="2">
                  <c:v>0.45</c:v>
                </c:pt>
                <c:pt idx="3" formatCode="0%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E65-4A6D-8F62-79C1A1885D1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Línea telefónica</c:v>
                </c:pt>
                <c:pt idx="1">
                  <c:v>Facebook</c:v>
                </c:pt>
                <c:pt idx="2">
                  <c:v>Página web</c:v>
                </c:pt>
                <c:pt idx="3">
                  <c:v>Carteleras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E65-4A6D-8F62-79C1A1885D1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Línea telefónica</c:v>
                </c:pt>
                <c:pt idx="1">
                  <c:v>Facebook</c:v>
                </c:pt>
                <c:pt idx="2">
                  <c:v>Página web</c:v>
                </c:pt>
                <c:pt idx="3">
                  <c:v>Carteleras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E65-4A6D-8F62-79C1A1885D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5990640"/>
        <c:axId val="385988288"/>
      </c:barChart>
      <c:catAx>
        <c:axId val="385990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5988288"/>
        <c:crosses val="autoZero"/>
        <c:auto val="1"/>
        <c:lblAlgn val="ctr"/>
        <c:lblOffset val="100"/>
        <c:noMultiLvlLbl val="0"/>
      </c:catAx>
      <c:valAx>
        <c:axId val="385988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599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SATISFACCIÓN DEL USUARIO CON LA SEÑALIZACIÓN DE CPO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76-4C40-A325-D1EFD8304E5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76-4C40-A325-D1EFD8304E5C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Insatisfecho</c:v>
                </c:pt>
                <c:pt idx="1">
                  <c:v>Parcialmente satisfecho</c:v>
                </c:pt>
                <c:pt idx="2">
                  <c:v>Satisfecho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0.2</c:v>
                </c:pt>
                <c:pt idx="2" formatCode="0.00%">
                  <c:v>0.73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76-4C40-A325-D1EFD8304E5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Insatisfecho</c:v>
                </c:pt>
                <c:pt idx="1">
                  <c:v>Parcialmente satisfecho</c:v>
                </c:pt>
                <c:pt idx="2">
                  <c:v>Satisfecho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276-4C40-A325-D1EFD8304E5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Insatisfecho</c:v>
                </c:pt>
                <c:pt idx="1">
                  <c:v>Parcialmente satisfecho</c:v>
                </c:pt>
                <c:pt idx="2">
                  <c:v>Satisfecho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276-4C40-A325-D1EFD8304E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5991424"/>
        <c:axId val="385990248"/>
      </c:barChart>
      <c:catAx>
        <c:axId val="38599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5990248"/>
        <c:crosses val="autoZero"/>
        <c:auto val="1"/>
        <c:lblAlgn val="ctr"/>
        <c:lblOffset val="100"/>
        <c:noMultiLvlLbl val="0"/>
      </c:catAx>
      <c:valAx>
        <c:axId val="385990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8599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PERCEPCIÓN REPUTACIONAL DEL USUARIO SOBRE CPO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A5-4365-8228-F2DD473DD9D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A5-4365-8228-F2DD473DD9D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8A5-4365-8228-F2DD473DD9D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8A5-4365-8228-F2DD473DD9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3"/>
                <c:pt idx="0">
                  <c:v>Buenos</c:v>
                </c:pt>
                <c:pt idx="1">
                  <c:v>Regulares</c:v>
                </c:pt>
                <c:pt idx="2">
                  <c:v>Malos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0.74099999999999999</c:v>
                </c:pt>
                <c:pt idx="1">
                  <c:v>0.24099999999999999</c:v>
                </c:pt>
                <c:pt idx="2">
                  <c:v>1.6E-2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8A5-4365-8228-F2DD473DD9D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RECEPCIÓN DE INFORMACIÓN SOBRE COVID-19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E3-4761-9698-EECE5E07E9D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E3-4761-9698-EECE5E07E9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PPTX!$B$59:$B$60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PPTX!$C$59:$C$60</c:f>
              <c:numCache>
                <c:formatCode>0%</c:formatCode>
                <c:ptCount val="2"/>
                <c:pt idx="0">
                  <c:v>0.72</c:v>
                </c:pt>
                <c:pt idx="1">
                  <c:v>0.28000000000000003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AE3-4761-9698-EECE5E07E9D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7T16:29:59.226" idx="1">
    <p:pos x="-481" y="-37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D39EF-42D1-4016-959F-A3869056DC9B}" type="datetimeFigureOut">
              <a:rPr lang="es-CO" smtClean="0"/>
              <a:t>22/07/2021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CE6C-40C1-41C3-B559-6998906491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60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Para esta medición se tomo cada uno de los canales/medios de comunicación interna para valorar el conocimiento entre los colaboradores. Arrojando el top 5. (son barras independientes)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ACE6C-40C1-41C3-B559-6998906491BD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421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Esta medición es individual de cada canal. Cada uno esta valorado sobre el 100% de la muestra de esta encuesta.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ACE6C-40C1-41C3-B559-6998906491BD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9734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El 9% de los colaboradores que refieren problemas en la información a pacientes son del área administrativa.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ACE6C-40C1-41C3-B559-6998906491BD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308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"/>
          <a:stretch/>
        </p:blipFill>
        <p:spPr>
          <a:xfrm>
            <a:off x="-1" y="48638"/>
            <a:ext cx="12203288" cy="68111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6"/>
          <a:stretch/>
        </p:blipFill>
        <p:spPr>
          <a:xfrm flipV="1">
            <a:off x="-1" y="-1"/>
            <a:ext cx="12191999" cy="973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43" y="5460926"/>
            <a:ext cx="2453641" cy="11029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13" y="5870220"/>
            <a:ext cx="581793" cy="78606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148" y="5814395"/>
            <a:ext cx="979965" cy="8977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278" y="177842"/>
            <a:ext cx="1083628" cy="36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 userDrawn="1"/>
        </p:nvGrpSpPr>
        <p:grpSpPr>
          <a:xfrm>
            <a:off x="0" y="426720"/>
            <a:ext cx="10521696" cy="536448"/>
            <a:chOff x="0" y="426720"/>
            <a:chExt cx="10521696" cy="536448"/>
          </a:xfrm>
        </p:grpSpPr>
        <p:cxnSp>
          <p:nvCxnSpPr>
            <p:cNvPr id="8" name="Conector angular 7"/>
            <p:cNvCxnSpPr/>
            <p:nvPr/>
          </p:nvCxnSpPr>
          <p:spPr>
            <a:xfrm rot="10800000" flipV="1">
              <a:off x="0" y="426720"/>
              <a:ext cx="10521696" cy="536448"/>
            </a:xfrm>
            <a:prstGeom prst="bentConnector3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/>
            <p:cNvCxnSpPr/>
            <p:nvPr/>
          </p:nvCxnSpPr>
          <p:spPr>
            <a:xfrm flipH="1">
              <a:off x="316992" y="694944"/>
              <a:ext cx="9400032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982" y="68033"/>
            <a:ext cx="1633591" cy="1541310"/>
          </a:xfrm>
          <a:prstGeom prst="rect">
            <a:avLst/>
          </a:prstGeom>
        </p:spPr>
      </p:pic>
      <p:sp>
        <p:nvSpPr>
          <p:cNvPr id="11" name="Rectángulo redondeado 1"/>
          <p:cNvSpPr/>
          <p:nvPr userDrawn="1"/>
        </p:nvSpPr>
        <p:spPr>
          <a:xfrm>
            <a:off x="0" y="3126731"/>
            <a:ext cx="7745960" cy="976045"/>
          </a:xfrm>
          <a:custGeom>
            <a:avLst/>
            <a:gdLst>
              <a:gd name="connsiteX0" fmla="*/ 0 w 7828908"/>
              <a:gd name="connsiteY0" fmla="*/ 160965 h 965771"/>
              <a:gd name="connsiteX1" fmla="*/ 160965 w 7828908"/>
              <a:gd name="connsiteY1" fmla="*/ 0 h 965771"/>
              <a:gd name="connsiteX2" fmla="*/ 7667943 w 7828908"/>
              <a:gd name="connsiteY2" fmla="*/ 0 h 965771"/>
              <a:gd name="connsiteX3" fmla="*/ 7828908 w 7828908"/>
              <a:gd name="connsiteY3" fmla="*/ 160965 h 965771"/>
              <a:gd name="connsiteX4" fmla="*/ 7828908 w 7828908"/>
              <a:gd name="connsiteY4" fmla="*/ 804806 h 965771"/>
              <a:gd name="connsiteX5" fmla="*/ 7667943 w 7828908"/>
              <a:gd name="connsiteY5" fmla="*/ 965771 h 965771"/>
              <a:gd name="connsiteX6" fmla="*/ 160965 w 7828908"/>
              <a:gd name="connsiteY6" fmla="*/ 965771 h 965771"/>
              <a:gd name="connsiteX7" fmla="*/ 0 w 7828908"/>
              <a:gd name="connsiteY7" fmla="*/ 804806 h 965771"/>
              <a:gd name="connsiteX8" fmla="*/ 0 w 7828908"/>
              <a:gd name="connsiteY8" fmla="*/ 160965 h 965771"/>
              <a:gd name="connsiteX0" fmla="*/ 9415 w 7838323"/>
              <a:gd name="connsiteY0" fmla="*/ 160965 h 976045"/>
              <a:gd name="connsiteX1" fmla="*/ 170380 w 7838323"/>
              <a:gd name="connsiteY1" fmla="*/ 0 h 976045"/>
              <a:gd name="connsiteX2" fmla="*/ 7677358 w 7838323"/>
              <a:gd name="connsiteY2" fmla="*/ 0 h 976045"/>
              <a:gd name="connsiteX3" fmla="*/ 7838323 w 7838323"/>
              <a:gd name="connsiteY3" fmla="*/ 160965 h 976045"/>
              <a:gd name="connsiteX4" fmla="*/ 7838323 w 7838323"/>
              <a:gd name="connsiteY4" fmla="*/ 804806 h 976045"/>
              <a:gd name="connsiteX5" fmla="*/ 7677358 w 7838323"/>
              <a:gd name="connsiteY5" fmla="*/ 965771 h 976045"/>
              <a:gd name="connsiteX6" fmla="*/ 57364 w 7838323"/>
              <a:gd name="connsiteY6" fmla="*/ 976045 h 976045"/>
              <a:gd name="connsiteX7" fmla="*/ 9415 w 7838323"/>
              <a:gd name="connsiteY7" fmla="*/ 804806 h 976045"/>
              <a:gd name="connsiteX8" fmla="*/ 9415 w 7838323"/>
              <a:gd name="connsiteY8" fmla="*/ 160965 h 976045"/>
              <a:gd name="connsiteX0" fmla="*/ 20720 w 7849628"/>
              <a:gd name="connsiteY0" fmla="*/ 160965 h 976045"/>
              <a:gd name="connsiteX1" fmla="*/ 48121 w 7849628"/>
              <a:gd name="connsiteY1" fmla="*/ 10274 h 976045"/>
              <a:gd name="connsiteX2" fmla="*/ 7688663 w 7849628"/>
              <a:gd name="connsiteY2" fmla="*/ 0 h 976045"/>
              <a:gd name="connsiteX3" fmla="*/ 7849628 w 7849628"/>
              <a:gd name="connsiteY3" fmla="*/ 160965 h 976045"/>
              <a:gd name="connsiteX4" fmla="*/ 7849628 w 7849628"/>
              <a:gd name="connsiteY4" fmla="*/ 804806 h 976045"/>
              <a:gd name="connsiteX5" fmla="*/ 7688663 w 7849628"/>
              <a:gd name="connsiteY5" fmla="*/ 965771 h 976045"/>
              <a:gd name="connsiteX6" fmla="*/ 68669 w 7849628"/>
              <a:gd name="connsiteY6" fmla="*/ 976045 h 976045"/>
              <a:gd name="connsiteX7" fmla="*/ 20720 w 7849628"/>
              <a:gd name="connsiteY7" fmla="*/ 804806 h 976045"/>
              <a:gd name="connsiteX8" fmla="*/ 20720 w 7849628"/>
              <a:gd name="connsiteY8" fmla="*/ 160965 h 976045"/>
              <a:gd name="connsiteX0" fmla="*/ 9416 w 7838324"/>
              <a:gd name="connsiteY0" fmla="*/ 160965 h 976045"/>
              <a:gd name="connsiteX1" fmla="*/ 67639 w 7838324"/>
              <a:gd name="connsiteY1" fmla="*/ 0 h 976045"/>
              <a:gd name="connsiteX2" fmla="*/ 7677359 w 7838324"/>
              <a:gd name="connsiteY2" fmla="*/ 0 h 976045"/>
              <a:gd name="connsiteX3" fmla="*/ 7838324 w 7838324"/>
              <a:gd name="connsiteY3" fmla="*/ 160965 h 976045"/>
              <a:gd name="connsiteX4" fmla="*/ 7838324 w 7838324"/>
              <a:gd name="connsiteY4" fmla="*/ 804806 h 976045"/>
              <a:gd name="connsiteX5" fmla="*/ 7677359 w 7838324"/>
              <a:gd name="connsiteY5" fmla="*/ 965771 h 976045"/>
              <a:gd name="connsiteX6" fmla="*/ 57365 w 7838324"/>
              <a:gd name="connsiteY6" fmla="*/ 976045 h 976045"/>
              <a:gd name="connsiteX7" fmla="*/ 9416 w 7838324"/>
              <a:gd name="connsiteY7" fmla="*/ 804806 h 976045"/>
              <a:gd name="connsiteX8" fmla="*/ 9416 w 7838324"/>
              <a:gd name="connsiteY8" fmla="*/ 160965 h 97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8324" h="976045">
                <a:moveTo>
                  <a:pt x="9416" y="160965"/>
                </a:moveTo>
                <a:cubicBezTo>
                  <a:pt x="9416" y="72066"/>
                  <a:pt x="-21260" y="0"/>
                  <a:pt x="67639" y="0"/>
                </a:cubicBezTo>
                <a:lnTo>
                  <a:pt x="7677359" y="0"/>
                </a:lnTo>
                <a:cubicBezTo>
                  <a:pt x="7766258" y="0"/>
                  <a:pt x="7838324" y="72066"/>
                  <a:pt x="7838324" y="160965"/>
                </a:cubicBezTo>
                <a:lnTo>
                  <a:pt x="7838324" y="804806"/>
                </a:lnTo>
                <a:cubicBezTo>
                  <a:pt x="7838324" y="893705"/>
                  <a:pt x="7766258" y="965771"/>
                  <a:pt x="7677359" y="965771"/>
                </a:cubicBezTo>
                <a:lnTo>
                  <a:pt x="57365" y="976045"/>
                </a:lnTo>
                <a:cubicBezTo>
                  <a:pt x="-31534" y="976045"/>
                  <a:pt x="9416" y="893705"/>
                  <a:pt x="9416" y="804806"/>
                </a:cubicBezTo>
                <a:lnTo>
                  <a:pt x="9416" y="160965"/>
                </a:lnTo>
                <a:close/>
              </a:path>
            </a:pathLst>
          </a:custGeom>
          <a:solidFill>
            <a:srgbClr val="197DC2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02" y="5686107"/>
            <a:ext cx="1856198" cy="11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04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4" y="113014"/>
            <a:ext cx="1633591" cy="1541310"/>
          </a:xfrm>
          <a:prstGeom prst="rect">
            <a:avLst/>
          </a:prstGeom>
        </p:spPr>
      </p:pic>
      <p:cxnSp>
        <p:nvCxnSpPr>
          <p:cNvPr id="19" name="Conector recto 18"/>
          <p:cNvCxnSpPr/>
          <p:nvPr userDrawn="1"/>
        </p:nvCxnSpPr>
        <p:spPr>
          <a:xfrm>
            <a:off x="2496800" y="636397"/>
            <a:ext cx="9380126" cy="61422"/>
          </a:xfrm>
          <a:prstGeom prst="line">
            <a:avLst/>
          </a:prstGeom>
          <a:ln w="12700">
            <a:solidFill>
              <a:srgbClr val="70AD47">
                <a:alpha val="7882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angular 19"/>
          <p:cNvCxnSpPr/>
          <p:nvPr userDrawn="1"/>
        </p:nvCxnSpPr>
        <p:spPr>
          <a:xfrm>
            <a:off x="1567301" y="399046"/>
            <a:ext cx="10624699" cy="521489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02" y="5686107"/>
            <a:ext cx="1856198" cy="11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72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80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"/>
          <a:stretch/>
        </p:blipFill>
        <p:spPr>
          <a:xfrm>
            <a:off x="4267" y="48638"/>
            <a:ext cx="12187733" cy="681110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7" y="5531584"/>
            <a:ext cx="2453641" cy="110292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13" y="5870220"/>
            <a:ext cx="581793" cy="78606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148" y="5814395"/>
            <a:ext cx="979965" cy="89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87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59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9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97185" y="1976095"/>
            <a:ext cx="988090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6000" b="1" i="1" dirty="0">
                <a:solidFill>
                  <a:srgbClr val="002060"/>
                </a:solidFill>
              </a:rPr>
              <a:t>Diagnóstico Comunicaciones</a:t>
            </a:r>
          </a:p>
          <a:p>
            <a:pPr algn="ctr"/>
            <a:r>
              <a:rPr lang="es-CO" sz="6000" b="1" i="1" dirty="0">
                <a:solidFill>
                  <a:srgbClr val="002060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89110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78948" y="3310115"/>
            <a:ext cx="7599192" cy="632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b="1" dirty="0">
                <a:solidFill>
                  <a:schemeClr val="bg1"/>
                </a:solidFill>
                <a:latin typeface="ITC Franklin Gothic Std Heavy" panose="020B0904030502020204" pitchFamily="34" charset="0"/>
              </a:rPr>
              <a:t>OBJETIVOS </a:t>
            </a:r>
          </a:p>
        </p:txBody>
      </p:sp>
    </p:spTree>
    <p:extLst>
      <p:ext uri="{BB962C8B-B14F-4D97-AF65-F5344CB8AC3E}">
        <p14:creationId xmlns:p14="http://schemas.microsoft.com/office/powerpoint/2010/main" val="90495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idx="4294967295"/>
          </p:nvPr>
        </p:nvSpPr>
        <p:spPr>
          <a:xfrm>
            <a:off x="886558" y="2068830"/>
            <a:ext cx="10515600" cy="3958664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CO" sz="1800" dirty="0"/>
              <a:t>Medir efectividad, eficiencia y asertividad de los canales de comunicación y los flujos de  información,  ascendente, descendente, horizontal en Centro Policlínico del Olaya a nivel interno y externo.</a:t>
            </a:r>
          </a:p>
          <a:p>
            <a:pPr>
              <a:buFont typeface="Wingdings" panose="05000000000000000000" pitchFamily="2" charset="2"/>
              <a:buChar char="ü"/>
            </a:pPr>
            <a:endParaRPr lang="es-CO" sz="1800" dirty="0"/>
          </a:p>
          <a:p>
            <a:pPr>
              <a:buFont typeface="Wingdings" panose="05000000000000000000" pitchFamily="2" charset="2"/>
              <a:buChar char="ü"/>
            </a:pPr>
            <a:r>
              <a:rPr lang="es-CO" sz="1800" dirty="0"/>
              <a:t>Identificar las fortalezas y debilidades de la comunicación organizacional para contribuir a su mejoramiento. </a:t>
            </a:r>
          </a:p>
          <a:p>
            <a:pPr>
              <a:buFont typeface="Wingdings" panose="05000000000000000000" pitchFamily="2" charset="2"/>
              <a:buChar char="ü"/>
            </a:pPr>
            <a:endParaRPr lang="es-CO" sz="1800" dirty="0"/>
          </a:p>
          <a:p>
            <a:pPr>
              <a:buFont typeface="Wingdings" panose="05000000000000000000" pitchFamily="2" charset="2"/>
              <a:buChar char="ü"/>
            </a:pPr>
            <a:r>
              <a:rPr lang="es-CO" sz="1800" dirty="0"/>
              <a:t>Caracterizar la situación actual de la comunicación interna y externa de Centro Policlínico del Olaya.</a:t>
            </a:r>
          </a:p>
          <a:p>
            <a:pPr>
              <a:buFont typeface="Wingdings" panose="05000000000000000000" pitchFamily="2" charset="2"/>
              <a:buChar char="ü"/>
            </a:pPr>
            <a:endParaRPr lang="es-CO" sz="1800" dirty="0"/>
          </a:p>
          <a:p>
            <a:pPr>
              <a:buFont typeface="Wingdings" panose="05000000000000000000" pitchFamily="2" charset="2"/>
              <a:buChar char="ü"/>
            </a:pPr>
            <a:r>
              <a:rPr lang="es-CO" sz="1800" dirty="0"/>
              <a:t>Plantear el Plan de Comunicaciones  para el año 2021.</a:t>
            </a:r>
          </a:p>
          <a:p>
            <a:endParaRPr lang="es-CO" sz="1050" dirty="0"/>
          </a:p>
        </p:txBody>
      </p:sp>
    </p:spTree>
    <p:extLst>
      <p:ext uri="{BB962C8B-B14F-4D97-AF65-F5344CB8AC3E}">
        <p14:creationId xmlns:p14="http://schemas.microsoft.com/office/powerpoint/2010/main" val="120693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94400" y="2660171"/>
            <a:ext cx="11203199" cy="193899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6000" b="1" i="1" dirty="0">
                <a:solidFill>
                  <a:schemeClr val="accent1">
                    <a:lumMod val="50000"/>
                  </a:schemeClr>
                </a:solidFill>
              </a:rPr>
              <a:t>Cliente Interno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CO" sz="6000" b="1" i="1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875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78948" y="3310115"/>
            <a:ext cx="7599192" cy="632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b="1" dirty="0">
                <a:solidFill>
                  <a:schemeClr val="bg1"/>
                </a:solidFill>
              </a:rPr>
              <a:t>UNIVERSO Y MUESTRA </a:t>
            </a:r>
          </a:p>
        </p:txBody>
      </p:sp>
    </p:spTree>
    <p:extLst>
      <p:ext uri="{BB962C8B-B14F-4D97-AF65-F5344CB8AC3E}">
        <p14:creationId xmlns:p14="http://schemas.microsoft.com/office/powerpoint/2010/main" val="379441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494;p28">
            <a:extLst>
              <a:ext uri="{FF2B5EF4-FFF2-40B4-BE49-F238E27FC236}">
                <a16:creationId xmlns:a16="http://schemas.microsoft.com/office/drawing/2014/main" xmlns="" id="{92FE2E9B-45B2-4F51-BC7A-0200ED83E50C}"/>
              </a:ext>
            </a:extLst>
          </p:cNvPr>
          <p:cNvGrpSpPr/>
          <p:nvPr/>
        </p:nvGrpSpPr>
        <p:grpSpPr>
          <a:xfrm>
            <a:off x="3840837" y="4189723"/>
            <a:ext cx="4765854" cy="2086566"/>
            <a:chOff x="1228435" y="1332331"/>
            <a:chExt cx="3105220" cy="1501014"/>
          </a:xfrm>
        </p:grpSpPr>
        <p:sp>
          <p:nvSpPr>
            <p:cNvPr id="13" name="Google Shape;496;p28">
              <a:extLst>
                <a:ext uri="{FF2B5EF4-FFF2-40B4-BE49-F238E27FC236}">
                  <a16:creationId xmlns:a16="http://schemas.microsoft.com/office/drawing/2014/main" xmlns="" id="{646A05A2-CE35-4052-A959-393A1F340176}"/>
                </a:ext>
              </a:extLst>
            </p:cNvPr>
            <p:cNvSpPr/>
            <p:nvPr/>
          </p:nvSpPr>
          <p:spPr>
            <a:xfrm>
              <a:off x="2544755" y="1853146"/>
              <a:ext cx="1788900" cy="384900"/>
            </a:xfrm>
            <a:prstGeom prst="rect">
              <a:avLst/>
            </a:prstGeom>
            <a:solidFill>
              <a:srgbClr val="58A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s-CO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</a:t>
              </a:r>
              <a:r>
                <a:rPr lang="es-CO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Muestra: 465</a:t>
              </a:r>
              <a:endParaRPr lang="es-CO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Google Shape;497;p28">
              <a:extLst>
                <a:ext uri="{FF2B5EF4-FFF2-40B4-BE49-F238E27FC236}">
                  <a16:creationId xmlns:a16="http://schemas.microsoft.com/office/drawing/2014/main" xmlns="" id="{5CF924FF-6CBD-4CEC-9F57-25FFD91D9DE7}"/>
                </a:ext>
              </a:extLst>
            </p:cNvPr>
            <p:cNvSpPr/>
            <p:nvPr/>
          </p:nvSpPr>
          <p:spPr>
            <a:xfrm rot="5400000">
              <a:off x="1128458" y="1432308"/>
              <a:ext cx="1501014" cy="1301060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F7F8F9"/>
            </a:solidFill>
            <a:ln w="38100" cap="flat" cmpd="sng">
              <a:solidFill>
                <a:srgbClr val="58A3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vert="vert270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oogle Shape;494;p28">
            <a:extLst>
              <a:ext uri="{FF2B5EF4-FFF2-40B4-BE49-F238E27FC236}">
                <a16:creationId xmlns:a16="http://schemas.microsoft.com/office/drawing/2014/main" xmlns="" id="{3FDAFCE0-43C5-4090-A765-C55476BE693B}"/>
              </a:ext>
            </a:extLst>
          </p:cNvPr>
          <p:cNvGrpSpPr/>
          <p:nvPr/>
        </p:nvGrpSpPr>
        <p:grpSpPr>
          <a:xfrm>
            <a:off x="3407159" y="1604875"/>
            <a:ext cx="4487663" cy="1974538"/>
            <a:chOff x="2544755" y="1372529"/>
            <a:chExt cx="3031948" cy="1420425"/>
          </a:xfrm>
        </p:grpSpPr>
        <p:sp>
          <p:nvSpPr>
            <p:cNvPr id="10" name="Google Shape;496;p28">
              <a:extLst>
                <a:ext uri="{FF2B5EF4-FFF2-40B4-BE49-F238E27FC236}">
                  <a16:creationId xmlns:a16="http://schemas.microsoft.com/office/drawing/2014/main" xmlns="" id="{2B32B7FA-D524-466C-8A91-38DCD86F4E92}"/>
                </a:ext>
              </a:extLst>
            </p:cNvPr>
            <p:cNvSpPr/>
            <p:nvPr/>
          </p:nvSpPr>
          <p:spPr>
            <a:xfrm>
              <a:off x="2544755" y="1853146"/>
              <a:ext cx="1788900" cy="384900"/>
            </a:xfrm>
            <a:prstGeom prst="rect">
              <a:avLst/>
            </a:prstGeom>
            <a:solidFill>
              <a:srgbClr val="58A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UNIVERSO 1.145</a:t>
              </a:r>
              <a:endParaRPr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Google Shape;497;p28">
              <a:extLst>
                <a:ext uri="{FF2B5EF4-FFF2-40B4-BE49-F238E27FC236}">
                  <a16:creationId xmlns:a16="http://schemas.microsoft.com/office/drawing/2014/main" xmlns="" id="{C55EF9F0-20FB-4E26-89E9-73A22D02B7E7}"/>
                </a:ext>
              </a:extLst>
            </p:cNvPr>
            <p:cNvSpPr/>
            <p:nvPr/>
          </p:nvSpPr>
          <p:spPr>
            <a:xfrm rot="5400000">
              <a:off x="4239663" y="1455914"/>
              <a:ext cx="1420425" cy="1253655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F7F8F9"/>
            </a:solidFill>
            <a:ln w="38100" cap="flat" cmpd="sng">
              <a:solidFill>
                <a:srgbClr val="58A3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dirty="0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7734925" y="239843"/>
            <a:ext cx="28376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magen 5" descr="Imagen que contiene dibujo, señal, reloj&#10;&#10;Descripción generada automáticamente">
            <a:extLst>
              <a:ext uri="{FF2B5EF4-FFF2-40B4-BE49-F238E27FC236}">
                <a16:creationId xmlns:a16="http://schemas.microsoft.com/office/drawing/2014/main" xmlns="" id="{488B06DC-B8D1-48D8-ABE6-FE458B6EDE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73" y="4521615"/>
            <a:ext cx="1422779" cy="1422779"/>
          </a:xfrm>
          <a:prstGeom prst="rect">
            <a:avLst/>
          </a:prstGeom>
        </p:spPr>
      </p:pic>
      <p:sp>
        <p:nvSpPr>
          <p:cNvPr id="15" name="Google Shape;497;p28">
            <a:extLst>
              <a:ext uri="{FF2B5EF4-FFF2-40B4-BE49-F238E27FC236}">
                <a16:creationId xmlns:a16="http://schemas.microsoft.com/office/drawing/2014/main" xmlns="" id="{1CDF8D71-54F7-4DF7-8FF7-A7196DF669D8}"/>
              </a:ext>
            </a:extLst>
          </p:cNvPr>
          <p:cNvSpPr/>
          <p:nvPr/>
        </p:nvSpPr>
        <p:spPr>
          <a:xfrm rot="5400000">
            <a:off x="1467688" y="1641429"/>
            <a:ext cx="2077811" cy="1798155"/>
          </a:xfrm>
          <a:custGeom>
            <a:avLst/>
            <a:gdLst/>
            <a:ahLst/>
            <a:cxnLst/>
            <a:rect l="l" t="t" r="r" b="b"/>
            <a:pathLst>
              <a:path w="31949" h="27693" extrusionOk="0">
                <a:moveTo>
                  <a:pt x="7959" y="1"/>
                </a:moveTo>
                <a:lnTo>
                  <a:pt x="1" y="13847"/>
                </a:lnTo>
                <a:lnTo>
                  <a:pt x="7959" y="27693"/>
                </a:lnTo>
                <a:lnTo>
                  <a:pt x="23991" y="27693"/>
                </a:lnTo>
                <a:lnTo>
                  <a:pt x="31949" y="13847"/>
                </a:lnTo>
                <a:lnTo>
                  <a:pt x="23991" y="1"/>
                </a:lnTo>
                <a:close/>
              </a:path>
            </a:pathLst>
          </a:custGeom>
          <a:solidFill>
            <a:srgbClr val="F7F8F9"/>
          </a:solidFill>
          <a:ln w="38100" cap="flat" cmpd="sng">
            <a:solidFill>
              <a:srgbClr val="58A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vert270" wrap="square" lIns="91425" tIns="91425" rIns="91425" bIns="91425" anchor="ctr" anchorCtr="0">
            <a:noAutofit/>
          </a:bodyPr>
          <a:lstStyle/>
          <a:p>
            <a:pPr algn="ctr"/>
            <a:endParaRPr lang="es-CO" sz="2400" dirty="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dirty="0"/>
              <a:t>N</a:t>
            </a:r>
            <a:r>
              <a:rPr lang="es-CO" sz="2400" dirty="0">
                <a:solidFill>
                  <a:srgbClr val="002060"/>
                </a:solidFill>
                <a:latin typeface="Franklin Gothic Book"/>
              </a:rPr>
              <a:t>ivel de Confianza: </a:t>
            </a:r>
            <a:r>
              <a:rPr lang="es-CO" sz="2400" b="1" dirty="0">
                <a:solidFill>
                  <a:srgbClr val="002060"/>
                </a:solidFill>
                <a:latin typeface="Franklin Gothic Book"/>
              </a:rPr>
              <a:t>95%</a:t>
            </a:r>
            <a:endParaRPr lang="es-CO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O" dirty="0"/>
          </a:p>
        </p:txBody>
      </p:sp>
      <p:sp>
        <p:nvSpPr>
          <p:cNvPr id="19" name="Google Shape;497;p28">
            <a:extLst>
              <a:ext uri="{FF2B5EF4-FFF2-40B4-BE49-F238E27FC236}">
                <a16:creationId xmlns:a16="http://schemas.microsoft.com/office/drawing/2014/main" xmlns="" id="{C47B140F-AA0F-4DE3-BF7D-FF5B8097D9DB}"/>
              </a:ext>
            </a:extLst>
          </p:cNvPr>
          <p:cNvSpPr/>
          <p:nvPr/>
        </p:nvSpPr>
        <p:spPr>
          <a:xfrm rot="5400000">
            <a:off x="8561833" y="4234580"/>
            <a:ext cx="2086567" cy="1996853"/>
          </a:xfrm>
          <a:custGeom>
            <a:avLst/>
            <a:gdLst/>
            <a:ahLst/>
            <a:cxnLst/>
            <a:rect l="l" t="t" r="r" b="b"/>
            <a:pathLst>
              <a:path w="31949" h="27693" extrusionOk="0">
                <a:moveTo>
                  <a:pt x="7959" y="1"/>
                </a:moveTo>
                <a:lnTo>
                  <a:pt x="1" y="13847"/>
                </a:lnTo>
                <a:lnTo>
                  <a:pt x="7959" y="27693"/>
                </a:lnTo>
                <a:lnTo>
                  <a:pt x="23991" y="27693"/>
                </a:lnTo>
                <a:lnTo>
                  <a:pt x="31949" y="13847"/>
                </a:lnTo>
                <a:lnTo>
                  <a:pt x="23991" y="1"/>
                </a:lnTo>
                <a:close/>
              </a:path>
            </a:pathLst>
          </a:custGeom>
          <a:solidFill>
            <a:srgbClr val="F7F8F9"/>
          </a:solidFill>
          <a:ln w="38100" cap="flat" cmpd="sng">
            <a:solidFill>
              <a:srgbClr val="58A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vert270" wrap="square" lIns="91425" tIns="91425" rIns="91425" bIns="91425" anchor="ctr" anchorCtr="0">
            <a:noAutofit/>
          </a:bodyPr>
          <a:lstStyle/>
          <a:p>
            <a:pPr algn="ctr"/>
            <a:r>
              <a:rPr lang="es-CO" sz="2400" dirty="0">
                <a:solidFill>
                  <a:srgbClr val="002060"/>
                </a:solidFill>
                <a:latin typeface="Franklin Gothic Book"/>
              </a:rPr>
              <a:t>Margen de error: </a:t>
            </a:r>
            <a:r>
              <a:rPr lang="es-CO" sz="2400" b="1" dirty="0">
                <a:solidFill>
                  <a:srgbClr val="002060"/>
                </a:solidFill>
                <a:latin typeface="Franklin Gothic Book"/>
              </a:rPr>
              <a:t>5%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O" dirty="0"/>
          </a:p>
        </p:txBody>
      </p:sp>
      <p:grpSp>
        <p:nvGrpSpPr>
          <p:cNvPr id="16" name="Google Shape;8479;p50">
            <a:extLst>
              <a:ext uri="{FF2B5EF4-FFF2-40B4-BE49-F238E27FC236}">
                <a16:creationId xmlns:a16="http://schemas.microsoft.com/office/drawing/2014/main" xmlns="" id="{08CB5FB1-0232-4C30-AB7E-A4B537877898}"/>
              </a:ext>
            </a:extLst>
          </p:cNvPr>
          <p:cNvGrpSpPr/>
          <p:nvPr/>
        </p:nvGrpSpPr>
        <p:grpSpPr>
          <a:xfrm>
            <a:off x="6397307" y="2009490"/>
            <a:ext cx="1139463" cy="1062031"/>
            <a:chOff x="6755358" y="1966666"/>
            <a:chExt cx="257875" cy="258575"/>
          </a:xfrm>
          <a:solidFill>
            <a:schemeClr val="accent1">
              <a:lumMod val="75000"/>
            </a:schemeClr>
          </a:solidFill>
        </p:grpSpPr>
        <p:sp>
          <p:nvSpPr>
            <p:cNvPr id="17" name="Google Shape;8480;p50">
              <a:extLst>
                <a:ext uri="{FF2B5EF4-FFF2-40B4-BE49-F238E27FC236}">
                  <a16:creationId xmlns:a16="http://schemas.microsoft.com/office/drawing/2014/main" xmlns="" id="{76A983A0-B32D-4315-8408-DDD127F92ACD}"/>
                </a:ext>
              </a:extLst>
            </p:cNvPr>
            <p:cNvSpPr/>
            <p:nvPr/>
          </p:nvSpPr>
          <p:spPr>
            <a:xfrm>
              <a:off x="6755358" y="1966666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481;p50">
              <a:extLst>
                <a:ext uri="{FF2B5EF4-FFF2-40B4-BE49-F238E27FC236}">
                  <a16:creationId xmlns:a16="http://schemas.microsoft.com/office/drawing/2014/main" xmlns="" id="{0DD3657E-02A0-40F7-A3BB-F4A425ECAC22}"/>
                </a:ext>
              </a:extLst>
            </p:cNvPr>
            <p:cNvSpPr/>
            <p:nvPr/>
          </p:nvSpPr>
          <p:spPr>
            <a:xfrm flipH="1">
              <a:off x="6755358" y="1966666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37442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7585024" y="209863"/>
            <a:ext cx="22121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PARTICIPACIÓN </a:t>
            </a:r>
          </a:p>
          <a:p>
            <a:endParaRPr lang="es-CO" sz="2000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4980599"/>
              </p:ext>
            </p:extLst>
          </p:nvPr>
        </p:nvGraphicFramePr>
        <p:xfrm>
          <a:off x="545911" y="1400740"/>
          <a:ext cx="8033132" cy="4949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5CC0FA1-D9D1-4B14-8C27-D8042C92BD77}"/>
              </a:ext>
            </a:extLst>
          </p:cNvPr>
          <p:cNvSpPr txBox="1"/>
          <p:nvPr/>
        </p:nvSpPr>
        <p:spPr>
          <a:xfrm>
            <a:off x="6965926" y="3429000"/>
            <a:ext cx="4680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Para este año aumentó la participación del área administrativa en un 4%</a:t>
            </a:r>
          </a:p>
          <a:p>
            <a:endParaRPr lang="es-CO" dirty="0">
              <a:solidFill>
                <a:srgbClr val="FF0000"/>
              </a:solidFill>
            </a:endParaRPr>
          </a:p>
          <a:p>
            <a:endParaRPr lang="es-CO" dirty="0">
              <a:solidFill>
                <a:srgbClr val="FF0000"/>
              </a:solidFill>
            </a:endParaRPr>
          </a:p>
          <a:p>
            <a:r>
              <a:rPr lang="es-CO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070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7107353" y="250806"/>
            <a:ext cx="4317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PARTICIPACIÓN  POR PROCESOS </a:t>
            </a:r>
          </a:p>
          <a:p>
            <a:endParaRPr lang="es-CO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78DA5C0-121A-4441-998C-49F3AA7A7033}"/>
              </a:ext>
            </a:extLst>
          </p:cNvPr>
          <p:cNvSpPr txBox="1"/>
          <p:nvPr/>
        </p:nvSpPr>
        <p:spPr>
          <a:xfrm>
            <a:off x="1514982" y="5222199"/>
            <a:ext cx="96898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/>
              <a:t>Teniendo en cuenta el volumen del personal en cada área, los procesos que presentan mayor participación son: </a:t>
            </a:r>
          </a:p>
          <a:p>
            <a:r>
              <a:rPr lang="es-CO" sz="1400" dirty="0"/>
              <a:t>- Hospitalización</a:t>
            </a:r>
          </a:p>
          <a:p>
            <a:r>
              <a:rPr lang="es-CO" sz="1400" dirty="0"/>
              <a:t>- Laboratorio Clínico ciudades </a:t>
            </a:r>
          </a:p>
          <a:p>
            <a:r>
              <a:rPr lang="es-CO" sz="1400" dirty="0"/>
              <a:t>- Unidad Renal </a:t>
            </a:r>
          </a:p>
          <a:p>
            <a:r>
              <a:rPr lang="es-CO" sz="1400" dirty="0"/>
              <a:t>- UCI´S</a:t>
            </a:r>
          </a:p>
          <a:p>
            <a:r>
              <a:rPr lang="es-CO" sz="1400" dirty="0"/>
              <a:t>- Caja	 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350614"/>
              </p:ext>
            </p:extLst>
          </p:nvPr>
        </p:nvGraphicFramePr>
        <p:xfrm>
          <a:off x="174434" y="1303286"/>
          <a:ext cx="11843132" cy="3756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720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7093705" y="264454"/>
            <a:ext cx="40339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PARTICIPACIÓN  POR CARGO </a:t>
            </a:r>
          </a:p>
          <a:p>
            <a:endParaRPr lang="es-CO" sz="2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5CC0FA1-D9D1-4B14-8C27-D8042C92BD77}"/>
              </a:ext>
            </a:extLst>
          </p:cNvPr>
          <p:cNvSpPr txBox="1"/>
          <p:nvPr/>
        </p:nvSpPr>
        <p:spPr>
          <a:xfrm>
            <a:off x="468939" y="2187287"/>
            <a:ext cx="371923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/>
              <a:t>Para este año </a:t>
            </a:r>
            <a:r>
              <a:rPr lang="es-CO" sz="1600" b="1" dirty="0"/>
              <a:t>aumentó la participación</a:t>
            </a:r>
            <a:r>
              <a:rPr lang="es-CO" sz="1600" dirty="0"/>
              <a:t> de cargos como auxiliar asistencial, auxiliar administrativo, </a:t>
            </a:r>
            <a:r>
              <a:rPr lang="es-CO" dirty="0"/>
              <a:t>enfermeras</a:t>
            </a:r>
            <a:r>
              <a:rPr lang="es-CO" sz="1600" dirty="0"/>
              <a:t>, médicos y especialistas en un </a:t>
            </a:r>
            <a:r>
              <a:rPr lang="es-CO" sz="1600" b="1" dirty="0"/>
              <a:t>2.6%</a:t>
            </a:r>
          </a:p>
          <a:p>
            <a:endParaRPr lang="es-CO" sz="1600" dirty="0"/>
          </a:p>
          <a:p>
            <a:r>
              <a:rPr lang="es-CO" sz="1600" dirty="0"/>
              <a:t>Para este año</a:t>
            </a:r>
            <a:r>
              <a:rPr lang="es-CO" sz="1600" b="1" dirty="0"/>
              <a:t> disminuyó la participación</a:t>
            </a:r>
            <a:r>
              <a:rPr lang="es-CO" sz="1600" dirty="0"/>
              <a:t> de cargos como coordinador administrativo y odontólogos alrededor de un </a:t>
            </a:r>
            <a:r>
              <a:rPr lang="es-CO" sz="1600" b="1" dirty="0"/>
              <a:t>4</a:t>
            </a:r>
            <a:r>
              <a:rPr lang="es-CO" sz="1600" b="1" dirty="0" smtClean="0"/>
              <a:t>%</a:t>
            </a:r>
          </a:p>
          <a:p>
            <a:endParaRPr lang="es-CO" sz="1600" b="1" dirty="0"/>
          </a:p>
          <a:p>
            <a:r>
              <a:rPr lang="es-CO" sz="1600" b="1" dirty="0" smtClean="0"/>
              <a:t>27 médicos participaron, </a:t>
            </a:r>
            <a:r>
              <a:rPr lang="es-CO" sz="1600" dirty="0" smtClean="0"/>
              <a:t>de los cuales 3 son especialistas (Ortopedia, Ginecobstetricia y Cirugía Bariátrica). En esta ocasión no contamos con la participación de los médicos del servicio de Urgencias.</a:t>
            </a:r>
            <a:endParaRPr lang="es-CO" sz="1600" dirty="0"/>
          </a:p>
          <a:p>
            <a:endParaRPr lang="es-CO" sz="1600" dirty="0"/>
          </a:p>
          <a:p>
            <a:endParaRPr lang="es-CO" sz="1600" dirty="0"/>
          </a:p>
          <a:p>
            <a:r>
              <a:rPr lang="es-CO" sz="1600" dirty="0"/>
              <a:t> 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058200"/>
              </p:ext>
            </p:extLst>
          </p:nvPr>
        </p:nvGraphicFramePr>
        <p:xfrm>
          <a:off x="4006294" y="1301649"/>
          <a:ext cx="7612655" cy="5407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825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0994FAE-F4D2-4183-BD70-2A67A225E81D}"/>
              </a:ext>
            </a:extLst>
          </p:cNvPr>
          <p:cNvSpPr txBox="1"/>
          <p:nvPr/>
        </p:nvSpPr>
        <p:spPr>
          <a:xfrm>
            <a:off x="7727660" y="1981628"/>
            <a:ext cx="417512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CO" dirty="0"/>
              <a:t>Para el año 2021 el nivel de satisfacción se mantiene en un </a:t>
            </a:r>
            <a:r>
              <a:rPr lang="es-CO" b="1" u="sng" dirty="0"/>
              <a:t>97%</a:t>
            </a:r>
          </a:p>
          <a:p>
            <a:pPr algn="just"/>
            <a:endParaRPr lang="es-CO" b="1" u="sng" dirty="0"/>
          </a:p>
          <a:p>
            <a:pPr algn="just"/>
            <a:r>
              <a:rPr lang="es-CO" dirty="0"/>
              <a:t>Para este periodo se aumentó el porcentaje de personas que están </a:t>
            </a:r>
            <a:r>
              <a:rPr lang="es-CO" b="1" dirty="0"/>
              <a:t>completamente satisfechas </a:t>
            </a:r>
            <a:r>
              <a:rPr lang="es-CO" dirty="0"/>
              <a:t>con la comunicación interna en un </a:t>
            </a:r>
            <a:r>
              <a:rPr lang="es-CO" b="1" u="sng" dirty="0"/>
              <a:t>25%</a:t>
            </a:r>
          </a:p>
          <a:p>
            <a:pPr algn="just"/>
            <a:endParaRPr lang="es-CO" dirty="0"/>
          </a:p>
          <a:p>
            <a:pPr algn="just"/>
            <a:r>
              <a:rPr lang="es-CO" dirty="0">
                <a:cs typeface="Calibri"/>
              </a:rPr>
              <a:t>Las áreas donde se debe reforzar la comunicación interna son: </a:t>
            </a:r>
            <a:r>
              <a:rPr lang="es-CO" u="sng" dirty="0">
                <a:cs typeface="Calibri"/>
              </a:rPr>
              <a:t>Laboratorios ciudades, hospitalización y </a:t>
            </a:r>
            <a:r>
              <a:rPr lang="es-CO" u="sng" dirty="0" smtClean="0">
                <a:cs typeface="Calibri"/>
              </a:rPr>
              <a:t>caja</a:t>
            </a:r>
            <a:r>
              <a:rPr lang="es-CO" u="sng" dirty="0" smtClean="0">
                <a:cs typeface="Calibri"/>
              </a:rPr>
              <a:t>.</a:t>
            </a:r>
            <a:r>
              <a:rPr lang="es-CO" dirty="0" smtClean="0">
                <a:cs typeface="Calibri"/>
              </a:rPr>
              <a:t> Con cargos como auxiliares, médicos y cajeros.</a:t>
            </a:r>
            <a:endParaRPr lang="es-CO" dirty="0">
              <a:cs typeface="Calibri"/>
            </a:endParaRPr>
          </a:p>
          <a:p>
            <a:pPr algn="just"/>
            <a:endParaRPr lang="es-CO" dirty="0">
              <a:cs typeface="Calibri"/>
            </a:endParaRPr>
          </a:p>
          <a:p>
            <a:pPr algn="just"/>
            <a:r>
              <a:rPr lang="es-CO" dirty="0"/>
              <a:t>	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A8E78567-6A06-421A-AB05-94994CC6DD84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636147"/>
              </p:ext>
            </p:extLst>
          </p:nvPr>
        </p:nvGraphicFramePr>
        <p:xfrm>
          <a:off x="405787" y="1837062"/>
          <a:ext cx="7096699" cy="4596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304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11C2180-BE4F-4E3A-9119-FA483D57AC92}"/>
              </a:ext>
            </a:extLst>
          </p:cNvPr>
          <p:cNvSpPr txBox="1"/>
          <p:nvPr/>
        </p:nvSpPr>
        <p:spPr>
          <a:xfrm>
            <a:off x="8628269" y="2994856"/>
            <a:ext cx="3234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Los 5 canales de comunicación más </a:t>
            </a:r>
            <a:r>
              <a:rPr lang="es-CO" u="sng" dirty="0"/>
              <a:t>reconocidos</a:t>
            </a:r>
            <a:r>
              <a:rPr lang="es-CO" dirty="0"/>
              <a:t> por los colaboradores son: </a:t>
            </a:r>
            <a:endParaRPr lang="es-CO" b="1" dirty="0"/>
          </a:p>
          <a:p>
            <a:pPr algn="just"/>
            <a:r>
              <a:rPr lang="es-CO" b="1" dirty="0"/>
              <a:t>Correo electrónico, Intranet, Polinotas, Fondo de Pantalla y Whatsapp.</a:t>
            </a:r>
          </a:p>
          <a:p>
            <a:pPr algn="just"/>
            <a:endParaRPr lang="es-CO" dirty="0"/>
          </a:p>
          <a:p>
            <a:pPr algn="just"/>
            <a:endParaRPr lang="es-CO" dirty="0"/>
          </a:p>
          <a:p>
            <a:pPr algn="just"/>
            <a:r>
              <a:rPr lang="es-CO" dirty="0"/>
              <a:t>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C3D645DF-19CA-444D-A3A1-8B2DFAE540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414229"/>
              </p:ext>
            </p:extLst>
          </p:nvPr>
        </p:nvGraphicFramePr>
        <p:xfrm>
          <a:off x="500269" y="131469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xmlns="" id="{5F0EA744-112F-487C-BA95-04EC574AC3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858" y="5146503"/>
            <a:ext cx="1010265" cy="101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11C2180-BE4F-4E3A-9119-FA483D57AC92}"/>
              </a:ext>
            </a:extLst>
          </p:cNvPr>
          <p:cNvSpPr txBox="1"/>
          <p:nvPr/>
        </p:nvSpPr>
        <p:spPr>
          <a:xfrm>
            <a:off x="8957662" y="3131012"/>
            <a:ext cx="3234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El correo y la intranet son los canales y/o medios de </a:t>
            </a:r>
            <a:r>
              <a:rPr lang="es-CO" b="1" dirty="0"/>
              <a:t>comunicación más usados por los colaboradores </a:t>
            </a:r>
            <a:r>
              <a:rPr lang="es-CO" b="1" u="sng" dirty="0"/>
              <a:t>para enterarse</a:t>
            </a:r>
            <a:r>
              <a:rPr lang="es-CO" b="1" dirty="0"/>
              <a:t> de las noticias </a:t>
            </a:r>
            <a:r>
              <a:rPr lang="es-CO" dirty="0"/>
              <a:t>de la clínica.</a:t>
            </a:r>
          </a:p>
          <a:p>
            <a:endParaRPr lang="es-CO" dirty="0"/>
          </a:p>
          <a:p>
            <a:endParaRPr lang="es-CO" dirty="0"/>
          </a:p>
          <a:p>
            <a:r>
              <a:rPr lang="es-CO" dirty="0"/>
              <a:t>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39E52EE8-80FB-40A3-B417-932595940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801987"/>
              </p:ext>
            </p:extLst>
          </p:nvPr>
        </p:nvGraphicFramePr>
        <p:xfrm>
          <a:off x="911122" y="114166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703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970BB21-953C-4B06-BD1D-053E3A08E980}"/>
              </a:ext>
            </a:extLst>
          </p:cNvPr>
          <p:cNvSpPr txBox="1"/>
          <p:nvPr/>
        </p:nvSpPr>
        <p:spPr>
          <a:xfrm>
            <a:off x="2944855" y="1174165"/>
            <a:ext cx="5570190" cy="747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es-CO" sz="1862" b="1" i="0" u="none" strike="noStrike" kern="1200" cap="all" spc="50" baseline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defRPr>
            </a:pPr>
            <a:r>
              <a:rPr lang="es-CO" sz="2128" b="1" dirty="0">
                <a:solidFill>
                  <a:srgbClr val="44546A"/>
                </a:solidFill>
              </a:rPr>
              <a:t>CANALES MÁS USADOS PARA COMUNICARSE DENTRO DE LA ORGANIZACIÓN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xmlns="" id="{93F4E037-CDF1-462C-8DE5-AB8D10098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7" y="2249564"/>
            <a:ext cx="1179436" cy="1179436"/>
          </a:xfrm>
          <a:prstGeom prst="rect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xmlns="" id="{E4A2A877-C691-493F-8558-60687F71F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02" y="5451594"/>
            <a:ext cx="1222826" cy="1222826"/>
          </a:xfrm>
          <a:prstGeom prst="rect">
            <a:avLst/>
          </a:prstGeom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24AC124C-C6E8-411C-B21E-2B532846C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6740830"/>
              </p:ext>
            </p:extLst>
          </p:nvPr>
        </p:nvGraphicFramePr>
        <p:xfrm>
          <a:off x="2323429" y="1738290"/>
          <a:ext cx="7286229" cy="476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3829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071394"/>
              </p:ext>
            </p:extLst>
          </p:nvPr>
        </p:nvGraphicFramePr>
        <p:xfrm>
          <a:off x="5821631" y="1685627"/>
          <a:ext cx="5708573" cy="4032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0994FAE-F4D2-4183-BD70-2A67A225E81D}"/>
              </a:ext>
            </a:extLst>
          </p:cNvPr>
          <p:cNvSpPr txBox="1"/>
          <p:nvPr/>
        </p:nvSpPr>
        <p:spPr>
          <a:xfrm>
            <a:off x="1568604" y="1855196"/>
            <a:ext cx="3992253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CO" dirty="0"/>
              <a:t>Para el 2021 se incluyó el </a:t>
            </a:r>
            <a:r>
              <a:rPr lang="es-CO" dirty="0" err="1"/>
              <a:t>item</a:t>
            </a:r>
            <a:r>
              <a:rPr lang="es-CO" dirty="0"/>
              <a:t> para medir conocimiento de los colaboradores sobre nuestro medio de comunicación “polinotas” </a:t>
            </a:r>
          </a:p>
          <a:p>
            <a:pPr algn="just"/>
            <a:endParaRPr lang="es-CO" dirty="0">
              <a:solidFill>
                <a:srgbClr val="FF0000"/>
              </a:solidFill>
            </a:endParaRPr>
          </a:p>
          <a:p>
            <a:pPr algn="just"/>
            <a:r>
              <a:rPr lang="es-CO" dirty="0"/>
              <a:t>El </a:t>
            </a:r>
            <a:r>
              <a:rPr lang="es-CO" b="1" dirty="0"/>
              <a:t>94%</a:t>
            </a:r>
            <a:r>
              <a:rPr lang="es-CO" dirty="0"/>
              <a:t> afirma saber sobre polinotas mientras que existe un </a:t>
            </a:r>
            <a:r>
              <a:rPr lang="es-CO" b="1" dirty="0"/>
              <a:t>6%</a:t>
            </a:r>
            <a:r>
              <a:rPr lang="es-CO" dirty="0"/>
              <a:t> que indica lo contrario.</a:t>
            </a:r>
          </a:p>
          <a:p>
            <a:pPr algn="just"/>
            <a:r>
              <a:rPr lang="es-CO" dirty="0"/>
              <a:t>Para este caso, se revisan los perfiles y servicios, donde se evidencia que son asistenciales que pertenecen a laboratorio ciudades y colaboradores del turno de la noche. </a:t>
            </a:r>
            <a:r>
              <a:rPr lang="es-CO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0C8333B-FD58-4009-A930-F7F270BC669D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74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5B6A881-EDAA-4198-B5CD-61BD0DC77356}"/>
              </a:ext>
            </a:extLst>
          </p:cNvPr>
          <p:cNvSpPr txBox="1"/>
          <p:nvPr/>
        </p:nvSpPr>
        <p:spPr>
          <a:xfrm>
            <a:off x="7488344" y="2228671"/>
            <a:ext cx="40533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u="sng" dirty="0"/>
              <a:t>78%</a:t>
            </a:r>
            <a:r>
              <a:rPr lang="es-CO" dirty="0"/>
              <a:t> de los colaboras afirma recibir información de forma constante sobre nuestra plataforma estratégica por los diferentes medios de comunicación.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servicio que refiere recibir con poca frecuencia información sobre la plataforma son laboratorio de ciudades.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632159" y="1209841"/>
            <a:ext cx="4220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RECEPCIÓN DE INFORMACIÓN SOBRE </a:t>
            </a:r>
            <a:endParaRPr lang="es-CO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DF251399-CD7D-4D4B-9724-0B7582B3EA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897305"/>
              </p:ext>
            </p:extLst>
          </p:nvPr>
        </p:nvGraphicFramePr>
        <p:xfrm>
          <a:off x="500146" y="1865657"/>
          <a:ext cx="6822364" cy="412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A6760F8-3946-492F-AB09-143D978FAD17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160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5B6A881-EDAA-4198-B5CD-61BD0DC77356}"/>
              </a:ext>
            </a:extLst>
          </p:cNvPr>
          <p:cNvSpPr txBox="1"/>
          <p:nvPr/>
        </p:nvSpPr>
        <p:spPr>
          <a:xfrm>
            <a:off x="7127050" y="3242017"/>
            <a:ext cx="40533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86.2% </a:t>
            </a:r>
            <a:r>
              <a:rPr lang="es-CO" dirty="0"/>
              <a:t>de los colaboradores afirma recibir constantemente por los diferentes medios de comunicación información relacionada a eventos, medidas efr y bienestar.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2B0D894-B379-41EA-9EFA-6BB9D19B6A67}"/>
              </a:ext>
            </a:extLst>
          </p:cNvPr>
          <p:cNvSpPr txBox="1"/>
          <p:nvPr/>
        </p:nvSpPr>
        <p:spPr>
          <a:xfrm>
            <a:off x="7734925" y="224853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800670" y="1178960"/>
            <a:ext cx="4220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RECEPCIÓN DE INFORMACIÓN SOBRE </a:t>
            </a:r>
            <a:endParaRPr lang="es-CO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4ADA79AA-53F3-45DE-97E3-EB77D6844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996670"/>
              </p:ext>
            </p:extLst>
          </p:nvPr>
        </p:nvGraphicFramePr>
        <p:xfrm>
          <a:off x="806309" y="1795333"/>
          <a:ext cx="6182809" cy="437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241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5B6A881-EDAA-4198-B5CD-61BD0DC77356}"/>
              </a:ext>
            </a:extLst>
          </p:cNvPr>
          <p:cNvSpPr txBox="1"/>
          <p:nvPr/>
        </p:nvSpPr>
        <p:spPr>
          <a:xfrm>
            <a:off x="7202357" y="2513336"/>
            <a:ext cx="43768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82.7% </a:t>
            </a:r>
            <a:r>
              <a:rPr lang="es-CO" dirty="0"/>
              <a:t>afirma que recibe información sobre temas de formación en la institución de forma frecuente.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Los servicios que indican recibir información poco frecuente sobre formación son las sedes externas (laboratorios y unidades de diagnostico) tanto administrativos como asistenciales.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539794" y="1178960"/>
            <a:ext cx="4220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RECEPCIÓN DE INFORMACIÓN SOBRE </a:t>
            </a:r>
            <a:endParaRPr lang="es-CO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9F3B611F-77D7-49EA-BEAF-BEDCB13878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793909"/>
              </p:ext>
            </p:extLst>
          </p:nvPr>
        </p:nvGraphicFramePr>
        <p:xfrm>
          <a:off x="612810" y="1981874"/>
          <a:ext cx="6463068" cy="4255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825A5CD-042D-45E7-91D5-1A7BD4AC8434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37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5B6A881-EDAA-4198-B5CD-61BD0DC77356}"/>
              </a:ext>
            </a:extLst>
          </p:cNvPr>
          <p:cNvSpPr txBox="1"/>
          <p:nvPr/>
        </p:nvSpPr>
        <p:spPr>
          <a:xfrm>
            <a:off x="7551311" y="3429000"/>
            <a:ext cx="4053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El </a:t>
            </a:r>
            <a:r>
              <a:rPr lang="es-CO" b="1" dirty="0"/>
              <a:t>84.4% </a:t>
            </a:r>
            <a:r>
              <a:rPr lang="es-CO" dirty="0"/>
              <a:t>del personal indica recibir información sobre temas documentales de forma frecuente.</a:t>
            </a:r>
          </a:p>
          <a:p>
            <a:r>
              <a:rPr lang="es-CO" dirty="0"/>
              <a:t>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724525" y="1178960"/>
            <a:ext cx="4220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RECEPCIÓN DE INFORMACIÓN SOBRE </a:t>
            </a:r>
            <a:endParaRPr lang="es-CO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CC36DD09-9FB0-4628-B0DD-42D9DEDA70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687560"/>
              </p:ext>
            </p:extLst>
          </p:nvPr>
        </p:nvGraphicFramePr>
        <p:xfrm>
          <a:off x="1102848" y="1987097"/>
          <a:ext cx="6047782" cy="421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F966CE3-7C70-44E5-A1CA-1224406FA3AE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412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5B6A881-EDAA-4198-B5CD-61BD0DC77356}"/>
              </a:ext>
            </a:extLst>
          </p:cNvPr>
          <p:cNvSpPr txBox="1"/>
          <p:nvPr/>
        </p:nvSpPr>
        <p:spPr>
          <a:xfrm>
            <a:off x="1785061" y="2409404"/>
            <a:ext cx="43109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88% </a:t>
            </a:r>
            <a:r>
              <a:rPr lang="es-CO" dirty="0"/>
              <a:t>de los colaboradores afirma conocer la plataforma estratégica vigente de la institución.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El 12% que dice no conocerla se encuentran en los servicios de: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* Hospitalización</a:t>
            </a:r>
          </a:p>
          <a:p>
            <a:pPr algn="just"/>
            <a:r>
              <a:rPr lang="es-CO" dirty="0"/>
              <a:t>* Cirugía</a:t>
            </a:r>
          </a:p>
          <a:p>
            <a:pPr algn="just"/>
            <a:r>
              <a:rPr lang="es-CO" dirty="0"/>
              <a:t>* Laboratorio ciudades. </a:t>
            </a: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128632"/>
              </p:ext>
            </p:extLst>
          </p:nvPr>
        </p:nvGraphicFramePr>
        <p:xfrm>
          <a:off x="5726268" y="1397324"/>
          <a:ext cx="5407308" cy="456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46BCE256-D4FD-45A6-A919-5CB5DED67729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45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6945296" y="3028727"/>
            <a:ext cx="36884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43% </a:t>
            </a:r>
            <a:r>
              <a:rPr lang="es-CO" dirty="0"/>
              <a:t>de los colaboradores esta interesado en mantenerse informado con las noticias de CPO.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Y el </a:t>
            </a:r>
            <a:r>
              <a:rPr lang="es-CO" b="1" dirty="0"/>
              <a:t>56% </a:t>
            </a:r>
            <a:r>
              <a:rPr lang="es-CO" dirty="0"/>
              <a:t> lo hace de manera regular. </a:t>
            </a:r>
          </a:p>
          <a:p>
            <a:pPr algn="just"/>
            <a:endParaRPr lang="es-CO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981144"/>
              </p:ext>
            </p:extLst>
          </p:nvPr>
        </p:nvGraphicFramePr>
        <p:xfrm>
          <a:off x="438839" y="1583140"/>
          <a:ext cx="7296086" cy="464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059F01D-2B73-4E26-97AD-FCD7D505CA0E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92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409411" y="3010555"/>
            <a:ext cx="3240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Las personas que refieren que </a:t>
            </a:r>
            <a:r>
              <a:rPr lang="es-CO" u="sng" dirty="0"/>
              <a:t>no</a:t>
            </a:r>
            <a:r>
              <a:rPr lang="es-CO" dirty="0"/>
              <a:t> se comunica información de manera clara, oportuna y veraz se encuentran en los servicios de laboratorio ciudades y hospitalización.  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770695"/>
              </p:ext>
            </p:extLst>
          </p:nvPr>
        </p:nvGraphicFramePr>
        <p:xfrm>
          <a:off x="1541641" y="1657966"/>
          <a:ext cx="5553780" cy="4459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41BA25B4-6D89-4C7C-98C2-21870E649AEB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68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6945296" y="2565949"/>
            <a:ext cx="44248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Las áreas donde existe falencias en la comunicación con el jefe son: 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Cirugía (Médicos generales)</a:t>
            </a: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Calle </a:t>
            </a:r>
            <a:r>
              <a:rPr lang="es-CO" dirty="0" smtClean="0"/>
              <a:t>98 (Auxiliares de laboratorio) </a:t>
            </a: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Admisiones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Hospitalización (Médicos)</a:t>
            </a: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Ginecoobstetricia (Médicos generales</a:t>
            </a:r>
            <a:r>
              <a:rPr lang="es-CO" dirty="0" smtClean="0"/>
              <a:t>)</a:t>
            </a: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Laboratorio ciudades  </a:t>
            </a:r>
            <a:r>
              <a:rPr lang="es-CO" dirty="0" smtClean="0"/>
              <a:t> </a:t>
            </a:r>
            <a:endParaRPr lang="es-CO" dirty="0"/>
          </a:p>
          <a:p>
            <a:pPr algn="just"/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428B46CE-18C6-4402-975F-C523CA3AB0C4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680232"/>
              </p:ext>
            </p:extLst>
          </p:nvPr>
        </p:nvGraphicFramePr>
        <p:xfrm>
          <a:off x="1334658" y="1975311"/>
          <a:ext cx="5610638" cy="4493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6670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906537" y="2762506"/>
            <a:ext cx="33186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Los canales de comunicación más utilizado por los lideres son el Whatsapp, comunicación verbal y el correo institucional. Lo que demuestra la preferencia por la inmediatez del Whatsapp para comunicarse. </a:t>
            </a:r>
            <a:endParaRPr lang="es-CO" b="1" u="sng" dirty="0"/>
          </a:p>
          <a:p>
            <a:endParaRPr lang="es-CO" b="1" u="sng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40E7A039-B7C4-43BD-A4B4-F8E3EF92E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202890"/>
              </p:ext>
            </p:extLst>
          </p:nvPr>
        </p:nvGraphicFramePr>
        <p:xfrm>
          <a:off x="717577" y="1624084"/>
          <a:ext cx="6693157" cy="428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9AE0590F-121B-433F-B738-9765563B75F9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96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246802"/>
              </p:ext>
            </p:extLst>
          </p:nvPr>
        </p:nvGraphicFramePr>
        <p:xfrm>
          <a:off x="1330981" y="1924050"/>
          <a:ext cx="4930474" cy="476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041B081-72BB-42CB-8BC3-65F2862251A8}"/>
              </a:ext>
            </a:extLst>
          </p:cNvPr>
          <p:cNvSpPr txBox="1"/>
          <p:nvPr/>
        </p:nvSpPr>
        <p:spPr>
          <a:xfrm>
            <a:off x="6645045" y="2407664"/>
            <a:ext cx="40411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El </a:t>
            </a:r>
            <a:r>
              <a:rPr lang="es-CO" b="1" dirty="0"/>
              <a:t>74% </a:t>
            </a:r>
            <a:r>
              <a:rPr lang="es-CO" dirty="0"/>
              <a:t>de los colaboradores tiene una buena percepción de la comunicación entre áreas. </a:t>
            </a:r>
          </a:p>
          <a:p>
            <a:endParaRPr lang="es-CO" dirty="0"/>
          </a:p>
          <a:p>
            <a:r>
              <a:rPr lang="es-CO" dirty="0"/>
              <a:t>Mientras que el 26% la califica como mala o regular, áreas como: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Laboratorio ciudades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UCIS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Unidad Renal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Hospitalización</a:t>
            </a: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4D670C5-4FF4-47DC-86D5-8333BE00F11A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29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6945296" y="1997890"/>
            <a:ext cx="47937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72% </a:t>
            </a:r>
            <a:r>
              <a:rPr lang="es-CO" dirty="0"/>
              <a:t>del personal considera que la comunicación con los directivos es buena.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r>
              <a:rPr lang="es-CO" dirty="0"/>
              <a:t>En cuanto a los servicios donde se evidencia una percepción negativa son: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Sedes externas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Admisiones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Caja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Hospitalización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UCIS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Unidad Renal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615682"/>
              </p:ext>
            </p:extLst>
          </p:nvPr>
        </p:nvGraphicFramePr>
        <p:xfrm>
          <a:off x="996287" y="1610435"/>
          <a:ext cx="5764278" cy="4749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01EAA86-78FD-45B9-A3C2-7747A7423597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86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1501029" y="3055250"/>
            <a:ext cx="96491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veces la información llega sobre el tiempo para algún evento o requerimiento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veces la información no se replica de turno a turno </a:t>
            </a:r>
            <a:endParaRPr lang="es-C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veces no reúnen la información de todos los implicados en los procesos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000000"/>
                </a:solidFill>
                <a:latin typeface="Calibri" panose="020F0502020204030204" pitchFamily="34" charset="0"/>
              </a:rPr>
              <a:t>Cambios internos que no son notificados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000000"/>
                </a:solidFill>
                <a:latin typeface="Calibri" panose="020F0502020204030204" pitchFamily="34" charset="0"/>
              </a:rPr>
              <a:t>Comunicados de último minuto por WhatsApp y en horarios no laborales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000000"/>
                </a:solidFill>
                <a:latin typeface="Calibri" panose="020F0502020204030204" pitchFamily="34" charset="0"/>
              </a:rPr>
              <a:t>Las personas refieren que la mayor falencia es la falta de comunicación clara y oportuna entre los procesos implicados en algún evento, cambio o actualización.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30633" y="1649013"/>
            <a:ext cx="10195560" cy="665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62" b="1" i="0" u="none" strike="noStrike" kern="1200" cap="all" spc="50" baseline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defRPr>
            </a:pPr>
            <a:r>
              <a:rPr lang="es-MX" sz="1862" b="1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¿Cuál es el problema de comunicación que usted considera se presenta más en su proceso y la clínica en general?</a:t>
            </a:r>
            <a:endParaRPr lang="es-CO" sz="1862" b="1" cap="all" spc="50" dirty="0">
              <a:solidFill>
                <a:srgbClr val="044E96"/>
              </a:solidFill>
              <a:latin typeface="ITC Franklin Gothic Std Med" panose="020B07040305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3854D0F-D9F0-4DA6-A9ED-F1BB42A84277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46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643399"/>
              </p:ext>
            </p:extLst>
          </p:nvPr>
        </p:nvGraphicFramePr>
        <p:xfrm>
          <a:off x="0" y="1628540"/>
          <a:ext cx="8522541" cy="5229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630339" y="2682736"/>
            <a:ext cx="33743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sz="1800" dirty="0"/>
              <a:t>El </a:t>
            </a:r>
            <a:r>
              <a:rPr lang="es-CO" sz="1800" b="1" dirty="0"/>
              <a:t>8</a:t>
            </a:r>
            <a:r>
              <a:rPr lang="es-CO" sz="1800" b="1" u="sng" dirty="0"/>
              <a:t>1%</a:t>
            </a:r>
            <a:r>
              <a:rPr lang="es-CO" sz="1800" dirty="0"/>
              <a:t> de los colaboradores verifica la información entregada a su interlocutor. Lo que evidencia que el colaborador le interesa entregar información clara y verificada. </a:t>
            </a:r>
            <a:endParaRPr lang="es-CO" sz="1800" b="1" u="sng" dirty="0"/>
          </a:p>
          <a:p>
            <a:pPr algn="just"/>
            <a:endParaRPr lang="es-CO" sz="1800" b="1" u="sng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50CF669-F593-4F2C-AFB5-498D70C475A7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658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697005"/>
              </p:ext>
            </p:extLst>
          </p:nvPr>
        </p:nvGraphicFramePr>
        <p:xfrm>
          <a:off x="668087" y="1697782"/>
          <a:ext cx="648789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082250" y="2835420"/>
            <a:ext cx="38905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CO" sz="1600" dirty="0"/>
              <a:t>El </a:t>
            </a:r>
            <a:r>
              <a:rPr lang="es-CO" sz="1600" b="1" dirty="0"/>
              <a:t>78% </a:t>
            </a:r>
            <a:r>
              <a:rPr lang="es-CO" sz="1600" dirty="0"/>
              <a:t>de los colaborador conoce los pasos o el proceso para comunicar noticias de interés general. </a:t>
            </a:r>
          </a:p>
          <a:p>
            <a:endParaRPr lang="es-CO" sz="1600" dirty="0"/>
          </a:p>
          <a:p>
            <a:r>
              <a:rPr lang="es-CO" sz="1600" dirty="0"/>
              <a:t>El 22% restante pertenece al área de hospitalización. </a:t>
            </a:r>
          </a:p>
          <a:p>
            <a:endParaRPr lang="es-CO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A5C4EF8B-83AE-44A7-B3DB-66530F7E31D8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248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B541BF1-CD0D-4BE5-88EF-027EAC6580AC}"/>
              </a:ext>
            </a:extLst>
          </p:cNvPr>
          <p:cNvSpPr txBox="1"/>
          <p:nvPr/>
        </p:nvSpPr>
        <p:spPr>
          <a:xfrm>
            <a:off x="7229958" y="229724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341173" y="3221953"/>
            <a:ext cx="3013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CO" sz="1800" dirty="0"/>
              <a:t>El </a:t>
            </a:r>
            <a:r>
              <a:rPr lang="es-CO" sz="1800" b="1" dirty="0"/>
              <a:t>98% </a:t>
            </a:r>
            <a:r>
              <a:rPr lang="es-CO" sz="1800" dirty="0"/>
              <a:t>del personal percibe que la información es útil y de interés propio. </a:t>
            </a:r>
          </a:p>
          <a:p>
            <a:endParaRPr lang="es-CO" sz="1800" b="1" u="sng" dirty="0"/>
          </a:p>
          <a:p>
            <a:endParaRPr lang="es-CO" sz="1800" b="1" u="sng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061942"/>
              </p:ext>
            </p:extLst>
          </p:nvPr>
        </p:nvGraphicFramePr>
        <p:xfrm>
          <a:off x="909167" y="1531120"/>
          <a:ext cx="6678987" cy="4965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0697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779223" y="2125638"/>
            <a:ext cx="34282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sz="1800" dirty="0"/>
              <a:t>Existe una buena percepción sobre las actividades, campañas y eventos que se realizan en la institución.</a:t>
            </a:r>
          </a:p>
          <a:p>
            <a:pPr algn="just"/>
            <a:endParaRPr lang="es-CO" sz="1800" dirty="0"/>
          </a:p>
          <a:p>
            <a:pPr algn="just"/>
            <a:r>
              <a:rPr lang="es-CO" sz="1800" dirty="0"/>
              <a:t>Para el </a:t>
            </a:r>
            <a:r>
              <a:rPr lang="es-CO" sz="1800" b="1" dirty="0"/>
              <a:t>35.4%</a:t>
            </a:r>
            <a:r>
              <a:rPr lang="es-CO" sz="1800" dirty="0"/>
              <a:t> de los colaboradores dichas actividades fomentan el compromiso y para el </a:t>
            </a:r>
            <a:r>
              <a:rPr lang="es-CO" sz="1800" b="1" dirty="0"/>
              <a:t>31.8%</a:t>
            </a:r>
            <a:r>
              <a:rPr lang="es-CO" sz="1800" dirty="0"/>
              <a:t> le generan sentido de pertenencia. </a:t>
            </a:r>
          </a:p>
          <a:p>
            <a:pPr algn="just"/>
            <a:endParaRPr lang="es-CO" sz="1800" b="1" u="sng" dirty="0"/>
          </a:p>
          <a:p>
            <a:pPr algn="just"/>
            <a:endParaRPr lang="es-CO" sz="1800" b="1" u="sng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72D37433-F461-43CF-9162-B83F4AC36D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821819"/>
              </p:ext>
            </p:extLst>
          </p:nvPr>
        </p:nvGraphicFramePr>
        <p:xfrm>
          <a:off x="360366" y="2125638"/>
          <a:ext cx="7418857" cy="387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52A59B30-6420-44BC-B067-99CDAFE0AB62}"/>
              </a:ext>
            </a:extLst>
          </p:cNvPr>
          <p:cNvSpPr txBox="1"/>
          <p:nvPr/>
        </p:nvSpPr>
        <p:spPr>
          <a:xfrm>
            <a:off x="7202663" y="237690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3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1860794" y="3106670"/>
            <a:ext cx="52273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Actividades de bienestar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Medidas efr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Cambios de infraestructura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Felicitaciones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Capacitaciones para áreas administrativas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Vacunación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Convenios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/>
              <a:t>Derechos y deberes del empleado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B541BF1-CD0D-4BE5-88EF-027EAC6580AC}"/>
              </a:ext>
            </a:extLst>
          </p:cNvPr>
          <p:cNvSpPr txBox="1"/>
          <p:nvPr/>
        </p:nvSpPr>
        <p:spPr>
          <a:xfrm>
            <a:off x="7257253" y="203152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85224" y="1654731"/>
            <a:ext cx="10195560" cy="665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62" b="1" i="0" u="none" strike="noStrike" kern="1200" cap="all" spc="50" baseline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defRPr>
            </a:pPr>
            <a:r>
              <a:rPr lang="es-MX" sz="1862" b="1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¿Qué información le gustaría encontrar en los diferentes canales de comunicación de Centro Policlínico del Olaya?</a:t>
            </a:r>
            <a:endParaRPr lang="es-CO" sz="1862" b="1" cap="all" spc="50" dirty="0">
              <a:solidFill>
                <a:srgbClr val="044E96"/>
              </a:solidFill>
              <a:latin typeface="ITC Franklin Gothic Std Med" panose="020B070403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903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734925" y="3383548"/>
            <a:ext cx="3013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CO" sz="1600" b="1" u="sng" dirty="0">
              <a:solidFill>
                <a:srgbClr val="FF0000"/>
              </a:solidFill>
            </a:endParaRPr>
          </a:p>
          <a:p>
            <a:endParaRPr lang="es-CO" sz="1600" b="1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931284"/>
              </p:ext>
            </p:extLst>
          </p:nvPr>
        </p:nvGraphicFramePr>
        <p:xfrm>
          <a:off x="299226" y="1724290"/>
          <a:ext cx="739140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1B223C1-9651-4B85-86F6-5108BE86588F}"/>
              </a:ext>
            </a:extLst>
          </p:cNvPr>
          <p:cNvSpPr txBox="1"/>
          <p:nvPr/>
        </p:nvSpPr>
        <p:spPr>
          <a:xfrm>
            <a:off x="7052536" y="167431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30FD690-C113-4B25-9BB5-DAB8AF9CBD04}"/>
              </a:ext>
            </a:extLst>
          </p:cNvPr>
          <p:cNvSpPr txBox="1"/>
          <p:nvPr/>
        </p:nvSpPr>
        <p:spPr>
          <a:xfrm>
            <a:off x="6323836" y="2610683"/>
            <a:ext cx="52273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9% </a:t>
            </a:r>
            <a:r>
              <a:rPr lang="es-CO" dirty="0"/>
              <a:t>de las personas que indicaron que no se brinda información clara a nuestros pacientes indicaron los siguientes factores: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Información incompleta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No se corrobora si el paciente entendió la información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Falta de comunicación asertiva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Mala actitud del personal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Vacios en la información sobre aliados como Virrey Solis y Salud Total que genera una barrera para direccionar de manera clara al paciente. 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6180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8044186"/>
              </p:ext>
            </p:extLst>
          </p:nvPr>
        </p:nvGraphicFramePr>
        <p:xfrm>
          <a:off x="409240" y="1637339"/>
          <a:ext cx="7056085" cy="4804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2D9944B-DF3F-4FFD-A158-AFC5BFEFF17E}"/>
              </a:ext>
            </a:extLst>
          </p:cNvPr>
          <p:cNvSpPr txBox="1"/>
          <p:nvPr/>
        </p:nvSpPr>
        <p:spPr>
          <a:xfrm>
            <a:off x="7093479" y="239794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37B0B129-E5AE-4DDC-B5F3-07782B4CE07D}"/>
              </a:ext>
            </a:extLst>
          </p:cNvPr>
          <p:cNvSpPr txBox="1"/>
          <p:nvPr/>
        </p:nvSpPr>
        <p:spPr>
          <a:xfrm>
            <a:off x="6555443" y="3624041"/>
            <a:ext cx="5227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El </a:t>
            </a:r>
            <a:r>
              <a:rPr lang="es-CO" b="1" dirty="0"/>
              <a:t>6% </a:t>
            </a:r>
            <a:r>
              <a:rPr lang="es-CO" dirty="0"/>
              <a:t>que refieren no haber recibido información sobre el </a:t>
            </a:r>
            <a:r>
              <a:rPr lang="es-CO" dirty="0" err="1"/>
              <a:t>covid</a:t>
            </a:r>
            <a:r>
              <a:rPr lang="es-CO" dirty="0"/>
              <a:t> 19 corresponden a 28 colaboradores de diferentes áreas tanto administrativas como asistenciales. </a:t>
            </a:r>
          </a:p>
        </p:txBody>
      </p:sp>
    </p:spTree>
    <p:extLst>
      <p:ext uri="{BB962C8B-B14F-4D97-AF65-F5344CB8AC3E}">
        <p14:creationId xmlns:p14="http://schemas.microsoft.com/office/powerpoint/2010/main" val="4115951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6760565" y="134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7197485" y="3453848"/>
            <a:ext cx="3866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CO" sz="1600" dirty="0"/>
              <a:t>El </a:t>
            </a:r>
            <a:r>
              <a:rPr lang="es-CO" sz="1600" b="1" dirty="0"/>
              <a:t>97.5% </a:t>
            </a:r>
            <a:r>
              <a:rPr lang="es-CO" sz="1600" dirty="0"/>
              <a:t>de los colaboradores indican estar satisfechos con la comunicación brindada en tiempos de covid-19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CA5F89C-6481-4D4A-8212-D5732862355E}"/>
              </a:ext>
            </a:extLst>
          </p:cNvPr>
          <p:cNvSpPr txBox="1"/>
          <p:nvPr/>
        </p:nvSpPr>
        <p:spPr>
          <a:xfrm>
            <a:off x="7093479" y="239794"/>
            <a:ext cx="2454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067F2B04-87FC-4D40-8D6A-E6D5816B17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124854"/>
              </p:ext>
            </p:extLst>
          </p:nvPr>
        </p:nvGraphicFramePr>
        <p:xfrm>
          <a:off x="1127990" y="1665027"/>
          <a:ext cx="6528404" cy="440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4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F7F266B-5529-4784-A86C-5964E31C7BC5}"/>
              </a:ext>
            </a:extLst>
          </p:cNvPr>
          <p:cNvSpPr txBox="1"/>
          <p:nvPr/>
        </p:nvSpPr>
        <p:spPr>
          <a:xfrm>
            <a:off x="8353234" y="168695"/>
            <a:ext cx="26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70C0"/>
                </a:solidFill>
              </a:rPr>
              <a:t>CONCLUSIONES: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352FA0F-0418-469C-BDEB-62A9FF5D13C0}"/>
              </a:ext>
            </a:extLst>
          </p:cNvPr>
          <p:cNvSpPr txBox="1"/>
          <p:nvPr/>
        </p:nvSpPr>
        <p:spPr>
          <a:xfrm>
            <a:off x="844062" y="1764023"/>
            <a:ext cx="10705514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Con respecto al año se mantiene el nivel de satisfacción con la comunicación interna en un 97%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Se debe reforzar la comunicación interna con los procesos de caja, laboratorios ciudades y hospitalización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Los canales y medios de comunicación con mayor reconocimiento y usabilidad son el correo institucional, intranet, Whatsapp y polinotas.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 Para este año continua siendo Whatsapp el canal de mayor comunicación entre los jefes y sus equipos de trabajo. Y el correo institucional es el más utilizado entre procesos.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Los medios digitales están siendo los de mayor impacto y uso. Para este año se evidencia un aumento en el reconocimiento de fondo de pantalla como medio para recibir información.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/>
              <a:t>Según los datos el colaborador considera que la información que facilita CPO fomenta su compromiso con los objetivos de la empresa y aumenta el sentido de pertenencia. </a:t>
            </a:r>
            <a:endParaRPr lang="es-CO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dirty="0" smtClean="0"/>
              <a:t>Debemos incrementar la comunicación y participación de los médicos generales y especialistas. </a:t>
            </a: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dirty="0"/>
          </a:p>
        </p:txBody>
      </p:sp>
      <p:pic>
        <p:nvPicPr>
          <p:cNvPr id="3" name="Imagen 2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7607F13D-2F53-4430-9437-DB16F8CFDB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64" y="168695"/>
            <a:ext cx="830111" cy="83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22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5BCC633-D03A-4F37-9ADA-689C73B70764}"/>
              </a:ext>
            </a:extLst>
          </p:cNvPr>
          <p:cNvSpPr txBox="1"/>
          <p:nvPr/>
        </p:nvSpPr>
        <p:spPr>
          <a:xfrm>
            <a:off x="934578" y="1508684"/>
            <a:ext cx="10479845" cy="55861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/>
              <a:t>En términos generales la comunicación con el jefe inmediato, cargos directivos y entre procesos es favorable.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/>
              <a:t>Los procesos donde se presenta falencias en la comunicación con su jefe inmediato son: Cirugía, Calle 98, Admisiones, Hospitalización, Ginecoobstetricia, Laboratorio ciudades. Para ello es importante que desde TH se intervenga en la competencia de comunicación a los líderes de estos procesos.  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/>
              <a:t>Se evidencia que los procesos que más presentan inconvenientes al momento de comunicarse con otras áreas son: Laboratorio ciudades, UCIS, unidad renal y hospitalización. Procesos donde se realizara actividades sobre “como potencializar nuestra comunicación”.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/>
              <a:t>Se debe retomar el café con la directora de forma virtual con los procesos que indican tener una comunicación regular con los directivos, dichos procesos son: Sedes externas, Admisiones, Caja, Hospitalización, UCIS y Unidad Renal.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>
                <a:solidFill>
                  <a:srgbClr val="000000"/>
                </a:solidFill>
                <a:latin typeface="Calibri" panose="020F0502020204030204" pitchFamily="34" charset="0"/>
              </a:rPr>
              <a:t>Las personas refieren que la mayor falencia entre las áreas es la falta de comunicación clara y oportuna entre los procesos implicados en algún evento, cambio o actualización.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>
                <a:solidFill>
                  <a:srgbClr val="000000"/>
                </a:solidFill>
                <a:latin typeface="Calibri"/>
                <a:cs typeface="Calibri"/>
              </a:rPr>
              <a:t>En tiempos de pandemia el 94% refiere haber recibido información sobre COVID- 19 y respecto a la satisfacción con dicha comunicación el 97.5% indica haber estado satisfecho. </a:t>
            </a:r>
            <a:endParaRPr lang="es-CO" sz="1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O" sz="1400" dirty="0" smtClean="0">
                <a:solidFill>
                  <a:srgbClr val="000000"/>
                </a:solidFill>
                <a:latin typeface="Calibri"/>
                <a:cs typeface="Calibri"/>
              </a:rPr>
              <a:t>Identificamos tres grandes poblacionales de CPO (Médico, enfermeras y administrativos) para los cuales se debe trabajar dos temas en común y de manera transversal: Comunicación como competencia y humanización. A su vez, se debe fortalecer la comunicación interna para que la información llegue oportuna y veraz a estos grupos.</a:t>
            </a:r>
            <a:endParaRPr lang="es-CO" sz="1400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sz="1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CO" sz="1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95061DC-B21E-40C8-A1F7-8A6061C78ADB}"/>
              </a:ext>
            </a:extLst>
          </p:cNvPr>
          <p:cNvSpPr txBox="1"/>
          <p:nvPr/>
        </p:nvSpPr>
        <p:spPr>
          <a:xfrm>
            <a:off x="8353234" y="168695"/>
            <a:ext cx="26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0070C0"/>
                </a:solidFill>
              </a:rPr>
              <a:t>CONCLUSIONES:</a:t>
            </a:r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8B12DF6D-B406-49CB-A139-8304855AA7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123" y="168695"/>
            <a:ext cx="830111" cy="83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656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94400" y="2660171"/>
            <a:ext cx="11203199" cy="193899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6000" b="1" i="1" dirty="0">
                <a:solidFill>
                  <a:schemeClr val="accent1">
                    <a:lumMod val="50000"/>
                  </a:schemeClr>
                </a:solidFill>
              </a:rPr>
              <a:t>Cliente Externo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CO" sz="6000" b="1" i="1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4680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494;p28">
            <a:extLst>
              <a:ext uri="{FF2B5EF4-FFF2-40B4-BE49-F238E27FC236}">
                <a16:creationId xmlns:a16="http://schemas.microsoft.com/office/drawing/2014/main" xmlns="" id="{92FE2E9B-45B2-4F51-BC7A-0200ED83E50C}"/>
              </a:ext>
            </a:extLst>
          </p:cNvPr>
          <p:cNvGrpSpPr/>
          <p:nvPr/>
        </p:nvGrpSpPr>
        <p:grpSpPr>
          <a:xfrm>
            <a:off x="3840837" y="4189723"/>
            <a:ext cx="4765854" cy="2086566"/>
            <a:chOff x="1228435" y="1332331"/>
            <a:chExt cx="3105220" cy="1501014"/>
          </a:xfrm>
        </p:grpSpPr>
        <p:sp>
          <p:nvSpPr>
            <p:cNvPr id="13" name="Google Shape;496;p28">
              <a:extLst>
                <a:ext uri="{FF2B5EF4-FFF2-40B4-BE49-F238E27FC236}">
                  <a16:creationId xmlns:a16="http://schemas.microsoft.com/office/drawing/2014/main" xmlns="" id="{646A05A2-CE35-4052-A959-393A1F340176}"/>
                </a:ext>
              </a:extLst>
            </p:cNvPr>
            <p:cNvSpPr/>
            <p:nvPr/>
          </p:nvSpPr>
          <p:spPr>
            <a:xfrm>
              <a:off x="2544755" y="1853146"/>
              <a:ext cx="1788900" cy="384900"/>
            </a:xfrm>
            <a:prstGeom prst="rect">
              <a:avLst/>
            </a:prstGeom>
            <a:solidFill>
              <a:srgbClr val="58A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s-CO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</a:t>
              </a:r>
              <a:r>
                <a:rPr lang="es-CO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Muestra: </a:t>
              </a:r>
              <a:r>
                <a:rPr lang="es-CO" sz="28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316</a:t>
              </a:r>
              <a:endParaRPr lang="es-CO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Google Shape;497;p28">
              <a:extLst>
                <a:ext uri="{FF2B5EF4-FFF2-40B4-BE49-F238E27FC236}">
                  <a16:creationId xmlns:a16="http://schemas.microsoft.com/office/drawing/2014/main" xmlns="" id="{5CF924FF-6CBD-4CEC-9F57-25FFD91D9DE7}"/>
                </a:ext>
              </a:extLst>
            </p:cNvPr>
            <p:cNvSpPr/>
            <p:nvPr/>
          </p:nvSpPr>
          <p:spPr>
            <a:xfrm rot="5400000">
              <a:off x="1128458" y="1432308"/>
              <a:ext cx="1501014" cy="1301060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F7F8F9"/>
            </a:solidFill>
            <a:ln w="38100" cap="flat" cmpd="sng">
              <a:solidFill>
                <a:srgbClr val="58A3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vert="vert270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oogle Shape;494;p28">
            <a:extLst>
              <a:ext uri="{FF2B5EF4-FFF2-40B4-BE49-F238E27FC236}">
                <a16:creationId xmlns:a16="http://schemas.microsoft.com/office/drawing/2014/main" xmlns="" id="{3FDAFCE0-43C5-4090-A765-C55476BE693B}"/>
              </a:ext>
            </a:extLst>
          </p:cNvPr>
          <p:cNvGrpSpPr/>
          <p:nvPr/>
        </p:nvGrpSpPr>
        <p:grpSpPr>
          <a:xfrm>
            <a:off x="3407159" y="1604875"/>
            <a:ext cx="4487663" cy="1974538"/>
            <a:chOff x="2544755" y="1372529"/>
            <a:chExt cx="3031948" cy="1420425"/>
          </a:xfrm>
        </p:grpSpPr>
        <p:sp>
          <p:nvSpPr>
            <p:cNvPr id="10" name="Google Shape;496;p28">
              <a:extLst>
                <a:ext uri="{FF2B5EF4-FFF2-40B4-BE49-F238E27FC236}">
                  <a16:creationId xmlns:a16="http://schemas.microsoft.com/office/drawing/2014/main" xmlns="" id="{2B32B7FA-D524-466C-8A91-38DCD86F4E92}"/>
                </a:ext>
              </a:extLst>
            </p:cNvPr>
            <p:cNvSpPr/>
            <p:nvPr/>
          </p:nvSpPr>
          <p:spPr>
            <a:xfrm>
              <a:off x="2544755" y="1853146"/>
              <a:ext cx="1788900" cy="384900"/>
            </a:xfrm>
            <a:prstGeom prst="rect">
              <a:avLst/>
            </a:prstGeom>
            <a:solidFill>
              <a:srgbClr val="58A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UNIVERSO </a:t>
              </a:r>
              <a:r>
                <a:rPr lang="es-CO" sz="28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8.341</a:t>
              </a:r>
              <a:endParaRPr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Google Shape;497;p28">
              <a:extLst>
                <a:ext uri="{FF2B5EF4-FFF2-40B4-BE49-F238E27FC236}">
                  <a16:creationId xmlns:a16="http://schemas.microsoft.com/office/drawing/2014/main" xmlns="" id="{C55EF9F0-20FB-4E26-89E9-73A22D02B7E7}"/>
                </a:ext>
              </a:extLst>
            </p:cNvPr>
            <p:cNvSpPr/>
            <p:nvPr/>
          </p:nvSpPr>
          <p:spPr>
            <a:xfrm rot="5400000">
              <a:off x="4239663" y="1455914"/>
              <a:ext cx="1420425" cy="1253655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F7F8F9"/>
            </a:solidFill>
            <a:ln w="38100" cap="flat" cmpd="sng">
              <a:solidFill>
                <a:srgbClr val="58A3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CO" dirty="0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A7A7A-6BC9-49B0-BD01-85F089C21627}"/>
              </a:ext>
            </a:extLst>
          </p:cNvPr>
          <p:cNvSpPr txBox="1"/>
          <p:nvPr/>
        </p:nvSpPr>
        <p:spPr>
          <a:xfrm>
            <a:off x="7734925" y="239843"/>
            <a:ext cx="28376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INTERNO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Imagen 5" descr="Imagen que contiene dibujo, señal, reloj&#10;&#10;Descripción generada automáticamente">
            <a:extLst>
              <a:ext uri="{FF2B5EF4-FFF2-40B4-BE49-F238E27FC236}">
                <a16:creationId xmlns:a16="http://schemas.microsoft.com/office/drawing/2014/main" xmlns="" id="{488B06DC-B8D1-48D8-ABE6-FE458B6EDE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73" y="4521615"/>
            <a:ext cx="1422779" cy="1422779"/>
          </a:xfrm>
          <a:prstGeom prst="rect">
            <a:avLst/>
          </a:prstGeom>
        </p:spPr>
      </p:pic>
      <p:sp>
        <p:nvSpPr>
          <p:cNvPr id="15" name="Google Shape;497;p28">
            <a:extLst>
              <a:ext uri="{FF2B5EF4-FFF2-40B4-BE49-F238E27FC236}">
                <a16:creationId xmlns:a16="http://schemas.microsoft.com/office/drawing/2014/main" xmlns="" id="{1CDF8D71-54F7-4DF7-8FF7-A7196DF669D8}"/>
              </a:ext>
            </a:extLst>
          </p:cNvPr>
          <p:cNvSpPr/>
          <p:nvPr/>
        </p:nvSpPr>
        <p:spPr>
          <a:xfrm rot="5400000">
            <a:off x="1467688" y="1641429"/>
            <a:ext cx="2077811" cy="1798155"/>
          </a:xfrm>
          <a:custGeom>
            <a:avLst/>
            <a:gdLst/>
            <a:ahLst/>
            <a:cxnLst/>
            <a:rect l="l" t="t" r="r" b="b"/>
            <a:pathLst>
              <a:path w="31949" h="27693" extrusionOk="0">
                <a:moveTo>
                  <a:pt x="7959" y="1"/>
                </a:moveTo>
                <a:lnTo>
                  <a:pt x="1" y="13847"/>
                </a:lnTo>
                <a:lnTo>
                  <a:pt x="7959" y="27693"/>
                </a:lnTo>
                <a:lnTo>
                  <a:pt x="23991" y="27693"/>
                </a:lnTo>
                <a:lnTo>
                  <a:pt x="31949" y="13847"/>
                </a:lnTo>
                <a:lnTo>
                  <a:pt x="23991" y="1"/>
                </a:lnTo>
                <a:close/>
              </a:path>
            </a:pathLst>
          </a:custGeom>
          <a:solidFill>
            <a:srgbClr val="F7F8F9"/>
          </a:solidFill>
          <a:ln w="38100" cap="flat" cmpd="sng">
            <a:solidFill>
              <a:srgbClr val="58A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vert270" wrap="square" lIns="91425" tIns="91425" rIns="91425" bIns="91425" anchor="ctr" anchorCtr="0">
            <a:noAutofit/>
          </a:bodyPr>
          <a:lstStyle/>
          <a:p>
            <a:pPr algn="ctr"/>
            <a:endParaRPr lang="es-CO" sz="2400" dirty="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400" dirty="0"/>
              <a:t>N</a:t>
            </a:r>
            <a:r>
              <a:rPr lang="es-CO" sz="2400" dirty="0">
                <a:solidFill>
                  <a:srgbClr val="002060"/>
                </a:solidFill>
                <a:latin typeface="Franklin Gothic Book"/>
              </a:rPr>
              <a:t>ivel de Confianza: </a:t>
            </a:r>
            <a:r>
              <a:rPr lang="es-CO" sz="2400" b="1" dirty="0">
                <a:solidFill>
                  <a:srgbClr val="002060"/>
                </a:solidFill>
                <a:latin typeface="Franklin Gothic Book"/>
              </a:rPr>
              <a:t>95%</a:t>
            </a:r>
            <a:endParaRPr lang="es-CO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O" dirty="0"/>
          </a:p>
        </p:txBody>
      </p:sp>
      <p:sp>
        <p:nvSpPr>
          <p:cNvPr id="19" name="Google Shape;497;p28">
            <a:extLst>
              <a:ext uri="{FF2B5EF4-FFF2-40B4-BE49-F238E27FC236}">
                <a16:creationId xmlns:a16="http://schemas.microsoft.com/office/drawing/2014/main" xmlns="" id="{C47B140F-AA0F-4DE3-BF7D-FF5B8097D9DB}"/>
              </a:ext>
            </a:extLst>
          </p:cNvPr>
          <p:cNvSpPr/>
          <p:nvPr/>
        </p:nvSpPr>
        <p:spPr>
          <a:xfrm rot="5400000">
            <a:off x="8561833" y="4234580"/>
            <a:ext cx="2086567" cy="1996853"/>
          </a:xfrm>
          <a:custGeom>
            <a:avLst/>
            <a:gdLst/>
            <a:ahLst/>
            <a:cxnLst/>
            <a:rect l="l" t="t" r="r" b="b"/>
            <a:pathLst>
              <a:path w="31949" h="27693" extrusionOk="0">
                <a:moveTo>
                  <a:pt x="7959" y="1"/>
                </a:moveTo>
                <a:lnTo>
                  <a:pt x="1" y="13847"/>
                </a:lnTo>
                <a:lnTo>
                  <a:pt x="7959" y="27693"/>
                </a:lnTo>
                <a:lnTo>
                  <a:pt x="23991" y="27693"/>
                </a:lnTo>
                <a:lnTo>
                  <a:pt x="31949" y="13847"/>
                </a:lnTo>
                <a:lnTo>
                  <a:pt x="23991" y="1"/>
                </a:lnTo>
                <a:close/>
              </a:path>
            </a:pathLst>
          </a:custGeom>
          <a:solidFill>
            <a:srgbClr val="F7F8F9"/>
          </a:solidFill>
          <a:ln w="38100" cap="flat" cmpd="sng">
            <a:solidFill>
              <a:srgbClr val="58A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vert270" wrap="square" lIns="91425" tIns="91425" rIns="91425" bIns="91425" anchor="ctr" anchorCtr="0">
            <a:noAutofit/>
          </a:bodyPr>
          <a:lstStyle/>
          <a:p>
            <a:pPr algn="ctr"/>
            <a:r>
              <a:rPr lang="es-CO" sz="2400" dirty="0">
                <a:solidFill>
                  <a:srgbClr val="002060"/>
                </a:solidFill>
                <a:latin typeface="Franklin Gothic Book"/>
              </a:rPr>
              <a:t>Margen de error: </a:t>
            </a:r>
            <a:r>
              <a:rPr lang="es-CO" sz="2400" b="1" dirty="0">
                <a:solidFill>
                  <a:srgbClr val="002060"/>
                </a:solidFill>
                <a:latin typeface="Franklin Gothic Book"/>
              </a:rPr>
              <a:t>5%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CO" dirty="0"/>
          </a:p>
        </p:txBody>
      </p:sp>
      <p:grpSp>
        <p:nvGrpSpPr>
          <p:cNvPr id="16" name="Google Shape;8479;p50">
            <a:extLst>
              <a:ext uri="{FF2B5EF4-FFF2-40B4-BE49-F238E27FC236}">
                <a16:creationId xmlns:a16="http://schemas.microsoft.com/office/drawing/2014/main" xmlns="" id="{08CB5FB1-0232-4C30-AB7E-A4B537877898}"/>
              </a:ext>
            </a:extLst>
          </p:cNvPr>
          <p:cNvGrpSpPr/>
          <p:nvPr/>
        </p:nvGrpSpPr>
        <p:grpSpPr>
          <a:xfrm>
            <a:off x="6397307" y="2009490"/>
            <a:ext cx="1139463" cy="1062031"/>
            <a:chOff x="6755358" y="1966666"/>
            <a:chExt cx="257875" cy="258575"/>
          </a:xfrm>
          <a:solidFill>
            <a:schemeClr val="accent1">
              <a:lumMod val="75000"/>
            </a:schemeClr>
          </a:solidFill>
        </p:grpSpPr>
        <p:sp>
          <p:nvSpPr>
            <p:cNvPr id="17" name="Google Shape;8480;p50">
              <a:extLst>
                <a:ext uri="{FF2B5EF4-FFF2-40B4-BE49-F238E27FC236}">
                  <a16:creationId xmlns:a16="http://schemas.microsoft.com/office/drawing/2014/main" xmlns="" id="{76A983A0-B32D-4315-8408-DDD127F92ACD}"/>
                </a:ext>
              </a:extLst>
            </p:cNvPr>
            <p:cNvSpPr/>
            <p:nvPr/>
          </p:nvSpPr>
          <p:spPr>
            <a:xfrm>
              <a:off x="6755358" y="1966666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481;p50">
              <a:extLst>
                <a:ext uri="{FF2B5EF4-FFF2-40B4-BE49-F238E27FC236}">
                  <a16:creationId xmlns:a16="http://schemas.microsoft.com/office/drawing/2014/main" xmlns="" id="{0DD3657E-02A0-40F7-A3BB-F4A425ECAC22}"/>
                </a:ext>
              </a:extLst>
            </p:cNvPr>
            <p:cNvSpPr/>
            <p:nvPr/>
          </p:nvSpPr>
          <p:spPr>
            <a:xfrm flipH="1">
              <a:off x="6755358" y="1966666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034238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2BA5317-08B5-4CAD-B15A-708014D8E817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4388145-D94F-4F54-B0DD-6621E8738EB4}"/>
              </a:ext>
            </a:extLst>
          </p:cNvPr>
          <p:cNvSpPr txBox="1"/>
          <p:nvPr/>
        </p:nvSpPr>
        <p:spPr>
          <a:xfrm>
            <a:off x="8634334" y="25183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16B7D04-11AA-4AFB-90A6-77E02F35503A}"/>
              </a:ext>
            </a:extLst>
          </p:cNvPr>
          <p:cNvSpPr txBox="1"/>
          <p:nvPr/>
        </p:nvSpPr>
        <p:spPr>
          <a:xfrm>
            <a:off x="8397472" y="2141505"/>
            <a:ext cx="3328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0" dirty="0">
                <a:effectLst/>
              </a:rPr>
              <a:t>Para este año el porcentaje satisfacción de nuestros usuarios fue del </a:t>
            </a:r>
            <a:r>
              <a:rPr lang="es-CO" b="1" u="sng" dirty="0">
                <a:effectLst/>
              </a:rPr>
              <a:t>89%</a:t>
            </a:r>
            <a:r>
              <a:rPr lang="es-CO" b="0" dirty="0">
                <a:effectLst/>
              </a:rPr>
              <a:t> aumentando 9.4 puntos porcentuales con respecto al año anterior (79.5%)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/>
            </a:r>
            <a:br>
              <a:rPr lang="es-CO" dirty="0"/>
            </a:br>
            <a:r>
              <a:rPr lang="es-CO" dirty="0"/>
              <a:t>Para este año se implemento realizar la encuesta de forma virtual a través de nuestra página web y correo electrónico para tener mayor alcance y en servicios como laboratorio clínico, consulta externa, unidad renal, ginecología y rayos x.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810560"/>
              </p:ext>
            </p:extLst>
          </p:nvPr>
        </p:nvGraphicFramePr>
        <p:xfrm>
          <a:off x="685799" y="1863558"/>
          <a:ext cx="7353926" cy="418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99320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2BA5317-08B5-4CAD-B15A-708014D8E817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4388145-D94F-4F54-B0DD-6621E8738EB4}"/>
              </a:ext>
            </a:extLst>
          </p:cNvPr>
          <p:cNvSpPr txBox="1"/>
          <p:nvPr/>
        </p:nvSpPr>
        <p:spPr>
          <a:xfrm>
            <a:off x="8634334" y="25183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16B7D04-11AA-4AFB-90A6-77E02F35503A}"/>
              </a:ext>
            </a:extLst>
          </p:cNvPr>
          <p:cNvSpPr txBox="1"/>
          <p:nvPr/>
        </p:nvSpPr>
        <p:spPr>
          <a:xfrm>
            <a:off x="8371583" y="2311319"/>
            <a:ext cx="3328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Para el presente año se evaluó cada canal de forma independiente para evaluar el conocimiento de cada canal o medio de comunicación.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Se evidencia un incremento importante en el conocimiento de </a:t>
            </a:r>
            <a:r>
              <a:rPr lang="es-CO" b="1" dirty="0"/>
              <a:t>página web, redes sociales y pantallas de la sala de espera 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9CF18B85-298B-4917-B517-CAE097F98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460650"/>
              </p:ext>
            </p:extLst>
          </p:nvPr>
        </p:nvGraphicFramePr>
        <p:xfrm>
          <a:off x="229877" y="1532681"/>
          <a:ext cx="7875665" cy="441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C8C2C32-7C95-420D-8398-CC624F33FD2A}"/>
              </a:ext>
            </a:extLst>
          </p:cNvPr>
          <p:cNvSpPr txBox="1"/>
          <p:nvPr/>
        </p:nvSpPr>
        <p:spPr>
          <a:xfrm>
            <a:off x="0" y="6494647"/>
            <a:ext cx="10978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i="1" dirty="0"/>
              <a:t>*Para esta medición se tomo cada uno de los canales/medios de comunicación para valorar el conocimiento de forma individual. Los valores son independientes. </a:t>
            </a:r>
          </a:p>
        </p:txBody>
      </p:sp>
    </p:spTree>
    <p:extLst>
      <p:ext uri="{BB962C8B-B14F-4D97-AF65-F5344CB8AC3E}">
        <p14:creationId xmlns:p14="http://schemas.microsoft.com/office/powerpoint/2010/main" val="512833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B47852-B336-42D6-9418-81DB24BD8146}"/>
              </a:ext>
            </a:extLst>
          </p:cNvPr>
          <p:cNvSpPr txBox="1">
            <a:spLocks/>
          </p:cNvSpPr>
          <p:nvPr/>
        </p:nvSpPr>
        <p:spPr>
          <a:xfrm>
            <a:off x="6137470" y="170975"/>
            <a:ext cx="4972050" cy="5272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70C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s-CO" sz="2800" dirty="0"/>
              <a:t>CLIENTE EXTERNO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5EB3754F-03ED-46A1-8FAC-22244E230D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7054030"/>
              </p:ext>
            </p:extLst>
          </p:nvPr>
        </p:nvGraphicFramePr>
        <p:xfrm>
          <a:off x="1082480" y="1286313"/>
          <a:ext cx="7301931" cy="519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87A2B24-D4E0-47B2-9487-A0406BC9FCF8}"/>
              </a:ext>
            </a:extLst>
          </p:cNvPr>
          <p:cNvSpPr txBox="1"/>
          <p:nvPr/>
        </p:nvSpPr>
        <p:spPr>
          <a:xfrm>
            <a:off x="7571607" y="2922225"/>
            <a:ext cx="3866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sz="1800" dirty="0"/>
              <a:t>El </a:t>
            </a:r>
            <a:r>
              <a:rPr lang="es-CO" sz="1800" b="1" dirty="0"/>
              <a:t>57% </a:t>
            </a:r>
            <a:r>
              <a:rPr lang="es-CO" sz="1800" dirty="0"/>
              <a:t>de los usuarios indican que le gustaría recibir información de la clínica por correo electrónico. El 20% indica que prefiere verbalmente presencial o por teléfono, valorando más la interacción con nuestro personal. </a:t>
            </a:r>
          </a:p>
        </p:txBody>
      </p:sp>
    </p:spTree>
    <p:extLst>
      <p:ext uri="{BB962C8B-B14F-4D97-AF65-F5344CB8AC3E}">
        <p14:creationId xmlns:p14="http://schemas.microsoft.com/office/powerpoint/2010/main" val="41853789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2BA5317-08B5-4CAD-B15A-708014D8E817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4388145-D94F-4F54-B0DD-6621E8738EB4}"/>
              </a:ext>
            </a:extLst>
          </p:cNvPr>
          <p:cNvSpPr txBox="1"/>
          <p:nvPr/>
        </p:nvSpPr>
        <p:spPr>
          <a:xfrm>
            <a:off x="8634334" y="25183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16B7D04-11AA-4AFB-90A6-77E02F35503A}"/>
              </a:ext>
            </a:extLst>
          </p:cNvPr>
          <p:cNvSpPr txBox="1"/>
          <p:nvPr/>
        </p:nvSpPr>
        <p:spPr>
          <a:xfrm>
            <a:off x="8398087" y="2534648"/>
            <a:ext cx="33281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E</a:t>
            </a:r>
            <a:r>
              <a:rPr lang="es-CO" b="0" dirty="0">
                <a:effectLst/>
              </a:rPr>
              <a:t>ste año se incremento el uso de medios digitales como la página web pasando de un 5% en la medición anterior a un </a:t>
            </a:r>
            <a:r>
              <a:rPr lang="es-CO" b="1" u="sng" dirty="0">
                <a:effectLst/>
              </a:rPr>
              <a:t>45%.  </a:t>
            </a:r>
          </a:p>
          <a:p>
            <a:pPr algn="just"/>
            <a:endParaRPr lang="es-CO" b="1" u="sng" dirty="0">
              <a:effectLst/>
            </a:endParaRPr>
          </a:p>
          <a:p>
            <a:pPr algn="just"/>
            <a:r>
              <a:rPr lang="es-CO" dirty="0"/>
              <a:t>A si mismo, Facebook aumentó un </a:t>
            </a:r>
            <a:r>
              <a:rPr lang="es-CO" b="1" dirty="0"/>
              <a:t>14%</a:t>
            </a:r>
            <a:r>
              <a:rPr lang="es-CO" dirty="0"/>
              <a:t> en el nivel de usabilidad. </a:t>
            </a:r>
          </a:p>
          <a:p>
            <a:pPr algn="just"/>
            <a:endParaRPr lang="es-CO" b="1" u="sng" dirty="0"/>
          </a:p>
          <a:p>
            <a:pPr algn="just"/>
            <a:endParaRPr lang="es-CO" b="1" u="sng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6549FAB4-7E8A-40F4-96B9-F7749C3EF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484438"/>
              </p:ext>
            </p:extLst>
          </p:nvPr>
        </p:nvGraphicFramePr>
        <p:xfrm>
          <a:off x="782567" y="1703091"/>
          <a:ext cx="7716505" cy="401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0EBE9194-559D-4320-A672-380F831809DE}"/>
              </a:ext>
            </a:extLst>
          </p:cNvPr>
          <p:cNvSpPr txBox="1"/>
          <p:nvPr/>
        </p:nvSpPr>
        <p:spPr>
          <a:xfrm>
            <a:off x="0" y="6494647"/>
            <a:ext cx="10978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i="1" dirty="0"/>
              <a:t>*Para esta medición se tomo cada uno de los canales/medios de comunicación para valorar el conocimiento de forma individual. Los valores son independientes. </a:t>
            </a:r>
          </a:p>
        </p:txBody>
      </p:sp>
    </p:spTree>
    <p:extLst>
      <p:ext uri="{BB962C8B-B14F-4D97-AF65-F5344CB8AC3E}">
        <p14:creationId xmlns:p14="http://schemas.microsoft.com/office/powerpoint/2010/main" val="207800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2BA5317-08B5-4CAD-B15A-708014D8E817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4388145-D94F-4F54-B0DD-6621E8738EB4}"/>
              </a:ext>
            </a:extLst>
          </p:cNvPr>
          <p:cNvSpPr txBox="1"/>
          <p:nvPr/>
        </p:nvSpPr>
        <p:spPr>
          <a:xfrm>
            <a:off x="8634334" y="25183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16B7D04-11AA-4AFB-90A6-77E02F35503A}"/>
              </a:ext>
            </a:extLst>
          </p:cNvPr>
          <p:cNvSpPr txBox="1"/>
          <p:nvPr/>
        </p:nvSpPr>
        <p:spPr>
          <a:xfrm>
            <a:off x="7871197" y="2680768"/>
            <a:ext cx="33281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La percepción de satisfacción con la señalización de la clínica es buena, solo un </a:t>
            </a:r>
            <a:r>
              <a:rPr lang="es-CO" b="1" dirty="0"/>
              <a:t>7 %</a:t>
            </a:r>
            <a:r>
              <a:rPr lang="es-CO" dirty="0"/>
              <a:t> manifiesta estar insatisfecho con la señalética. </a:t>
            </a:r>
          </a:p>
          <a:p>
            <a:pPr algn="just"/>
            <a:endParaRPr lang="es-CO" dirty="0"/>
          </a:p>
          <a:p>
            <a:pPr algn="just"/>
            <a:r>
              <a:rPr lang="es-CO" dirty="0"/>
              <a:t>Se continuará actualizando las señales conforme los cambios en infraestructura de la clínica.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3FA2F1E2-288E-4925-9283-93F6A189C3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6929848"/>
              </p:ext>
            </p:extLst>
          </p:nvPr>
        </p:nvGraphicFramePr>
        <p:xfrm>
          <a:off x="364760" y="2028616"/>
          <a:ext cx="7506437" cy="4287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7350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04BD8D5-12CF-478A-9169-1033BBAC4B2A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910491E-87DB-4053-8DEB-8B9C119FB24B}"/>
              </a:ext>
            </a:extLst>
          </p:cNvPr>
          <p:cNvSpPr txBox="1"/>
          <p:nvPr/>
        </p:nvSpPr>
        <p:spPr>
          <a:xfrm>
            <a:off x="7399058" y="1713496"/>
            <a:ext cx="35478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Para este año se incluyó la pregunta: </a:t>
            </a:r>
            <a:r>
              <a:rPr lang="es-CO" i="1" dirty="0"/>
              <a:t>¿</a:t>
            </a:r>
            <a:r>
              <a:rPr lang="es-CO" b="0" i="1" dirty="0">
                <a:solidFill>
                  <a:srgbClr val="202124"/>
                </a:solidFill>
                <a:effectLst/>
                <a:latin typeface="Google Sans"/>
              </a:rPr>
              <a:t>En general, cuando usted escucha hablar de Centro Policlínico del Olaya los comentarios son buenos, regulares o malos?</a:t>
            </a:r>
          </a:p>
          <a:p>
            <a:r>
              <a:rPr lang="es-CO" dirty="0">
                <a:solidFill>
                  <a:srgbClr val="202124"/>
                </a:solidFill>
                <a:latin typeface="Google Sans"/>
              </a:rPr>
              <a:t>con el fin de medir la </a:t>
            </a:r>
            <a:r>
              <a:rPr lang="es-CO" dirty="0"/>
              <a:t>reputación de la institución. </a:t>
            </a:r>
          </a:p>
          <a:p>
            <a:endParaRPr lang="es-CO" dirty="0"/>
          </a:p>
          <a:p>
            <a:r>
              <a:rPr lang="es-CO" dirty="0"/>
              <a:t>El 74% de los comentarios son buenos, lo cual nos arroja un panorama favorable. </a:t>
            </a:r>
          </a:p>
          <a:p>
            <a:endParaRPr lang="es-CO" dirty="0"/>
          </a:p>
          <a:p>
            <a:r>
              <a:rPr lang="es-CO" dirty="0"/>
              <a:t>Debemos continuar mejorando dicha medición.  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87D6B250-690E-4A46-8B53-31FB15D502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503619"/>
              </p:ext>
            </p:extLst>
          </p:nvPr>
        </p:nvGraphicFramePr>
        <p:xfrm>
          <a:off x="892437" y="1713496"/>
          <a:ext cx="6687457" cy="461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06568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04BD8D5-12CF-478A-9169-1033BBAC4B2A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910491E-87DB-4053-8DEB-8B9C119FB24B}"/>
              </a:ext>
            </a:extLst>
          </p:cNvPr>
          <p:cNvSpPr txBox="1"/>
          <p:nvPr/>
        </p:nvSpPr>
        <p:spPr>
          <a:xfrm>
            <a:off x="7734925" y="3014663"/>
            <a:ext cx="35478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Respecto a la información sobre COVID 19 brindada al usuario por los diferentes canales, se evidencia una recepción de información del </a:t>
            </a:r>
            <a:r>
              <a:rPr lang="es-CO" b="1" dirty="0"/>
              <a:t>72%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755744"/>
              </p:ext>
            </p:extLst>
          </p:nvPr>
        </p:nvGraphicFramePr>
        <p:xfrm>
          <a:off x="843059" y="1899356"/>
          <a:ext cx="6891866" cy="438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5376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Qué canales de comunicación existen dentro de las empresas? | Comunicación  | Apuntes empresariales | ESAN">
            <a:extLst>
              <a:ext uri="{FF2B5EF4-FFF2-40B4-BE49-F238E27FC236}">
                <a16:creationId xmlns:a16="http://schemas.microsoft.com/office/drawing/2014/main" xmlns="" id="{5504D48B-CA1D-4179-BEF5-0081D8087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537" y="3643313"/>
            <a:ext cx="5498596" cy="309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04BD8D5-12CF-478A-9169-1033BBAC4B2A}"/>
              </a:ext>
            </a:extLst>
          </p:cNvPr>
          <p:cNvSpPr txBox="1"/>
          <p:nvPr/>
        </p:nvSpPr>
        <p:spPr>
          <a:xfrm>
            <a:off x="7734925" y="224853"/>
            <a:ext cx="2876108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CLIENTE EXTERNO</a:t>
            </a:r>
          </a:p>
          <a:p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130277C-95CD-4F1C-8E85-64DACA4FDCF8}"/>
              </a:ext>
            </a:extLst>
          </p:cNvPr>
          <p:cNvSpPr txBox="1"/>
          <p:nvPr/>
        </p:nvSpPr>
        <p:spPr>
          <a:xfrm>
            <a:off x="238707" y="2478020"/>
            <a:ext cx="7971828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Canales alternos para agendamiento de citas médicas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Temas de salud de interés, ETS, campañas de salud, COVID-19, etc.</a:t>
            </a:r>
            <a:endParaRPr lang="es-CO" sz="20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Agendamiento y resultados de laboratorios clínicos</a:t>
            </a:r>
            <a:endParaRPr lang="es-CO" sz="2000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Lactancia, embarazo adolescente y plan canguro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Orientación para la entrega de medicamentos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Atención infantil, orientación para situaciones psicológicas en niños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Riesgos de la vacuna por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Manejo de autorizaciones de Salud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185224" y="1269233"/>
            <a:ext cx="10195560" cy="665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62" b="1" i="0" u="none" strike="noStrike" kern="1200" cap="all" spc="50" baseline="0">
                <a:solidFill>
                  <a:srgbClr val="044E96"/>
                </a:solidFill>
                <a:latin typeface="ITC Franklin Gothic Std Med" panose="020B0704030503020204" pitchFamily="34" charset="0"/>
                <a:ea typeface="+mn-ea"/>
                <a:cs typeface="+mn-cs"/>
              </a:defRPr>
            </a:pPr>
            <a:r>
              <a:rPr lang="es-MX" sz="1862" b="1" cap="all" spc="50" dirty="0">
                <a:solidFill>
                  <a:srgbClr val="044E96"/>
                </a:solidFill>
                <a:latin typeface="ITC Franklin Gothic Std Med" panose="020B0704030503020204" pitchFamily="34" charset="0"/>
              </a:rPr>
              <a:t>¿Qué información le gustaría encontrar en los diferentes canales de comunicación de Centro Policlínico del Olaya?</a:t>
            </a:r>
            <a:endParaRPr lang="es-CO" sz="1862" b="1" cap="all" spc="50" dirty="0">
              <a:solidFill>
                <a:srgbClr val="044E96"/>
              </a:solidFill>
              <a:latin typeface="ITC Franklin Gothic Std Med" panose="020B070403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674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F3A9DAE-C604-458B-AF71-032FC32046ED}"/>
              </a:ext>
            </a:extLst>
          </p:cNvPr>
          <p:cNvSpPr txBox="1"/>
          <p:nvPr/>
        </p:nvSpPr>
        <p:spPr>
          <a:xfrm>
            <a:off x="8353234" y="191067"/>
            <a:ext cx="2410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>
                <a:solidFill>
                  <a:srgbClr val="0A589F"/>
                </a:solidFill>
                <a:latin typeface="+mj-lt"/>
              </a:rPr>
              <a:t>CONCLUSIONES</a:t>
            </a:r>
          </a:p>
        </p:txBody>
      </p:sp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7119CC77-6194-4BA3-9187-6D071E8F8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621" y="0"/>
            <a:ext cx="860613" cy="8606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C10DC26-AAA9-4116-988A-71A45F45B08B}"/>
              </a:ext>
            </a:extLst>
          </p:cNvPr>
          <p:cNvSpPr txBox="1"/>
          <p:nvPr/>
        </p:nvSpPr>
        <p:spPr>
          <a:xfrm>
            <a:off x="1688270" y="905354"/>
            <a:ext cx="9799092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Para este año aumentó la muestra con 316 usuarios encuestados.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Para este año los usuarios indican una satisfacción con las comunicaciones  de CPO del 89%  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El uso de los canales digitales esta incrementando, la página web y las redes sociales han aumentado en promedio un 50%. </a:t>
            </a:r>
            <a:endParaRPr lang="es-CO" dirty="0">
              <a:cs typeface="Calibri"/>
            </a:endParaRPr>
          </a:p>
          <a:p>
            <a:pPr algn="just"/>
            <a:endParaRPr lang="es-CO" dirty="0"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Los usuarios manifiestan que debe haber mayor agendamiento de citas y programación de cirugía. </a:t>
            </a:r>
          </a:p>
          <a:p>
            <a:pPr algn="just"/>
            <a:endParaRPr lang="es-CO" dirty="0"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El </a:t>
            </a:r>
            <a:r>
              <a:rPr lang="es-CO" dirty="0" err="1"/>
              <a:t>call</a:t>
            </a:r>
            <a:r>
              <a:rPr lang="es-CO" dirty="0"/>
              <a:t> center sigue siendo el canal de comunicación de mayor consulta por los usuarios debido a la razón social de la institución. Sin embargo los usuarios manifiestan inconformidad con la atención de este canal. </a:t>
            </a:r>
            <a:endParaRPr lang="es-CO" dirty="0">
              <a:cs typeface="Calibri"/>
            </a:endParaRPr>
          </a:p>
          <a:p>
            <a:pPr algn="just"/>
            <a:endParaRPr lang="es-CO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En cuanto a la señalización, la percepción de satisfacción está en un 73% siendo favorable para la organización. </a:t>
            </a:r>
            <a:endParaRPr lang="es-CO" dirty="0">
              <a:cs typeface="Calibri"/>
            </a:endParaRPr>
          </a:p>
          <a:p>
            <a:pPr algn="just"/>
            <a:endParaRPr lang="es-CO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/>
              <a:t>Los usuarios desean tener más información en los canales de CPO sobre prevención y educación en salud, enfermedades como COVID 19 y agendamiento de citas.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cs typeface="Calibri"/>
              </a:rPr>
              <a:t>Para este año se incluyó medir el nivel de reputación de la institución en los usuarios, siendo favorable con un 74%</a:t>
            </a:r>
          </a:p>
          <a:p>
            <a:pPr algn="just"/>
            <a:endParaRPr lang="es-CO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21429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414412" y="2438529"/>
            <a:ext cx="3367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>
                <a:solidFill>
                  <a:srgbClr val="0463A9"/>
                </a:solidFill>
                <a:latin typeface="ITC Franklin Gothic Std Med" panose="020B0704030503020204" pitchFamily="34" charset="0"/>
              </a:rPr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3274659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38951182-86F8-4238-B22C-44F293A314A2}" vid="{ACF23164-60F2-48CD-BCDF-D830EDD1F39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11522</TotalTime>
  <Words>2499</Words>
  <Application>Microsoft Office PowerPoint</Application>
  <PresentationFormat>Panorámica</PresentationFormat>
  <Paragraphs>322</Paragraphs>
  <Slides>48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7" baseType="lpstr">
      <vt:lpstr>Arial</vt:lpstr>
      <vt:lpstr>Calibri</vt:lpstr>
      <vt:lpstr>Calibri Light</vt:lpstr>
      <vt:lpstr>Franklin Gothic Book</vt:lpstr>
      <vt:lpstr>Google Sans</vt:lpstr>
      <vt:lpstr>ITC Franklin Gothic Std Heavy</vt:lpstr>
      <vt:lpstr>ITC Franklin Gothic Std Med</vt:lpstr>
      <vt:lpstr>Wingdings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Daniela Villamizar</dc:creator>
  <cp:lastModifiedBy>aprendiz</cp:lastModifiedBy>
  <cp:revision>111</cp:revision>
  <dcterms:created xsi:type="dcterms:W3CDTF">2016-07-19T12:52:40Z</dcterms:created>
  <dcterms:modified xsi:type="dcterms:W3CDTF">2021-07-23T21:34:23Z</dcterms:modified>
</cp:coreProperties>
</file>